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handoutMasterIdLst>
    <p:handoutMasterId r:id="rId82"/>
  </p:handoutMasterIdLst>
  <p:sldIdLst>
    <p:sldId id="256" r:id="rId6"/>
    <p:sldId id="343" r:id="rId7"/>
    <p:sldId id="267" r:id="rId8"/>
    <p:sldId id="339" r:id="rId9"/>
    <p:sldId id="340" r:id="rId10"/>
    <p:sldId id="344" r:id="rId11"/>
    <p:sldId id="359" r:id="rId12"/>
    <p:sldId id="361" r:id="rId13"/>
    <p:sldId id="345" r:id="rId14"/>
    <p:sldId id="346" r:id="rId15"/>
    <p:sldId id="365" r:id="rId16"/>
    <p:sldId id="367" r:id="rId17"/>
    <p:sldId id="368" r:id="rId18"/>
    <p:sldId id="341" r:id="rId19"/>
    <p:sldId id="347" r:id="rId20"/>
    <p:sldId id="366" r:id="rId21"/>
    <p:sldId id="369" r:id="rId22"/>
    <p:sldId id="349" r:id="rId23"/>
    <p:sldId id="342" r:id="rId24"/>
    <p:sldId id="348" r:id="rId25"/>
    <p:sldId id="351" r:id="rId26"/>
    <p:sldId id="353" r:id="rId27"/>
    <p:sldId id="354" r:id="rId28"/>
    <p:sldId id="355" r:id="rId29"/>
    <p:sldId id="356" r:id="rId30"/>
    <p:sldId id="357" r:id="rId31"/>
    <p:sldId id="358" r:id="rId32"/>
    <p:sldId id="350" r:id="rId33"/>
    <p:sldId id="362" r:id="rId34"/>
    <p:sldId id="363" r:id="rId35"/>
    <p:sldId id="364" r:id="rId36"/>
    <p:sldId id="370" r:id="rId37"/>
    <p:sldId id="371" r:id="rId38"/>
    <p:sldId id="373" r:id="rId39"/>
    <p:sldId id="338" r:id="rId40"/>
    <p:sldId id="334" r:id="rId41"/>
    <p:sldId id="270" r:id="rId42"/>
    <p:sldId id="333" r:id="rId43"/>
    <p:sldId id="269" r:id="rId44"/>
    <p:sldId id="335" r:id="rId45"/>
    <p:sldId id="288" r:id="rId46"/>
    <p:sldId id="284" r:id="rId47"/>
    <p:sldId id="285" r:id="rId48"/>
    <p:sldId id="289" r:id="rId49"/>
    <p:sldId id="290" r:id="rId50"/>
    <p:sldId id="291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282" r:id="rId65"/>
    <p:sldId id="286" r:id="rId66"/>
    <p:sldId id="293" r:id="rId67"/>
    <p:sldId id="294" r:id="rId68"/>
    <p:sldId id="295" r:id="rId69"/>
    <p:sldId id="296" r:id="rId70"/>
    <p:sldId id="307" r:id="rId71"/>
    <p:sldId id="297" r:id="rId72"/>
    <p:sldId id="299" r:id="rId73"/>
    <p:sldId id="298" r:id="rId74"/>
    <p:sldId id="305" r:id="rId75"/>
    <p:sldId id="306" r:id="rId76"/>
    <p:sldId id="317" r:id="rId77"/>
    <p:sldId id="268" r:id="rId78"/>
    <p:sldId id="336" r:id="rId79"/>
    <p:sldId id="337" r:id="rId80"/>
    <p:sldId id="271" r:id="rId8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2C"/>
    <a:srgbClr val="184830"/>
    <a:srgbClr val="226845"/>
    <a:srgbClr val="339966"/>
    <a:srgbClr val="76B531"/>
    <a:srgbClr val="486416"/>
    <a:srgbClr val="F4B810"/>
    <a:srgbClr val="FCCD04"/>
    <a:srgbClr val="FCD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3" autoAdjust="0"/>
    <p:restoredTop sz="94671" autoAdjust="0"/>
  </p:normalViewPr>
  <p:slideViewPr>
    <p:cSldViewPr>
      <p:cViewPr>
        <p:scale>
          <a:sx n="70" d="100"/>
          <a:sy n="7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4.xml"/><Relationship Id="rId1" Type="http://schemas.openxmlformats.org/officeDocument/2006/relationships/slide" Target="../slides/slide5.xml"/><Relationship Id="rId4" Type="http://schemas.openxmlformats.org/officeDocument/2006/relationships/slide" Target="../slides/slide2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5.xml"/><Relationship Id="rId1" Type="http://schemas.openxmlformats.org/officeDocument/2006/relationships/slide" Target="../slides/slide4.xml"/><Relationship Id="rId4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0.xml"/><Relationship Id="rId1" Type="http://schemas.openxmlformats.org/officeDocument/2006/relationships/slide" Target="../slides/slide4.xml"/><Relationship Id="rId4" Type="http://schemas.openxmlformats.org/officeDocument/2006/relationships/slide" Target="../slides/slide2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slide" Target="../slides/slide29.xml"/><Relationship Id="rId1" Type="http://schemas.openxmlformats.org/officeDocument/2006/relationships/slide" Target="../slides/slide4.xml"/><Relationship Id="rId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B4563-9C92-4F34-A168-216526465DB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7CEA8F-D43E-421E-9BDD-0A3CAE0335BC}">
      <dgm:prSet phldrT="[Text]"/>
      <dgm:spPr/>
      <dgm:t>
        <a:bodyPr/>
        <a:lstStyle/>
        <a:p>
          <a:r>
            <a:rPr lang="en-US" dirty="0" smtClean="0"/>
            <a:t>Step 1:</a:t>
          </a:r>
        </a:p>
        <a:p>
          <a:r>
            <a:rPr lang="en-US" dirty="0" smtClean="0"/>
            <a:t>Recruitment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A2AED46-51EC-4A32-BA4B-4C400F1BB86B}" type="parTrans" cxnId="{6CDD9419-F2A4-4043-963C-6EEE93BB27DC}">
      <dgm:prSet/>
      <dgm:spPr/>
      <dgm:t>
        <a:bodyPr/>
        <a:lstStyle/>
        <a:p>
          <a:endParaRPr lang="en-US"/>
        </a:p>
      </dgm:t>
    </dgm:pt>
    <dgm:pt modelId="{77CF2A1C-CFF6-4B29-ACBC-3CB9D6B0A7AD}" type="sibTrans" cxnId="{6CDD9419-F2A4-4043-963C-6EEE93BB27DC}">
      <dgm:prSet/>
      <dgm:spPr/>
      <dgm:t>
        <a:bodyPr/>
        <a:lstStyle/>
        <a:p>
          <a:endParaRPr lang="en-US"/>
        </a:p>
      </dgm:t>
    </dgm:pt>
    <dgm:pt modelId="{53BB2EC4-DC4D-4EFE-8E47-389FE67E4D65}">
      <dgm:prSet phldrT="[Text]"/>
      <dgm:spPr/>
      <dgm:t>
        <a:bodyPr/>
        <a:lstStyle/>
        <a:p>
          <a:r>
            <a:rPr lang="en-US" dirty="0" smtClean="0"/>
            <a:t>Step 2:</a:t>
          </a:r>
        </a:p>
        <a:p>
          <a:r>
            <a:rPr lang="en-US" dirty="0" smtClean="0"/>
            <a:t>Orientations &amp; Matching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F4FD17A-8AE8-456C-8CD6-F058764CBEC9}" type="parTrans" cxnId="{78772072-1939-4438-A1CF-A4D000C03E45}">
      <dgm:prSet/>
      <dgm:spPr/>
      <dgm:t>
        <a:bodyPr/>
        <a:lstStyle/>
        <a:p>
          <a:endParaRPr lang="en-US"/>
        </a:p>
      </dgm:t>
    </dgm:pt>
    <dgm:pt modelId="{E6D61799-FD4A-47E0-B7F6-6BD6A4E9915F}" type="sibTrans" cxnId="{78772072-1939-4438-A1CF-A4D000C03E45}">
      <dgm:prSet/>
      <dgm:spPr/>
      <dgm:t>
        <a:bodyPr/>
        <a:lstStyle/>
        <a:p>
          <a:endParaRPr lang="en-US"/>
        </a:p>
      </dgm:t>
    </dgm:pt>
    <dgm:pt modelId="{BF5152DD-43C6-4E08-9A47-CED4518A905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Step 3:</a:t>
          </a:r>
        </a:p>
        <a:p>
          <a:r>
            <a:rPr lang="en-US" dirty="0" smtClean="0"/>
            <a:t>Meetings &amp; Follow Up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E3E72A3-9D16-468C-878B-1D6F1D6DCA93}" type="parTrans" cxnId="{952F05B2-6750-4BB3-8ADF-B95878A3CCAB}">
      <dgm:prSet/>
      <dgm:spPr/>
      <dgm:t>
        <a:bodyPr/>
        <a:lstStyle/>
        <a:p>
          <a:endParaRPr lang="en-US"/>
        </a:p>
      </dgm:t>
    </dgm:pt>
    <dgm:pt modelId="{DB8A5134-A6FE-4F00-868B-2E8B92F62260}" type="sibTrans" cxnId="{952F05B2-6750-4BB3-8ADF-B95878A3CCAB}">
      <dgm:prSet/>
      <dgm:spPr/>
      <dgm:t>
        <a:bodyPr/>
        <a:lstStyle/>
        <a:p>
          <a:endParaRPr lang="en-US"/>
        </a:p>
      </dgm:t>
    </dgm:pt>
    <dgm:pt modelId="{2540EF3B-2E74-4853-B739-A50055293D4E}">
      <dgm:prSet/>
      <dgm:spPr/>
      <dgm:t>
        <a:bodyPr/>
        <a:lstStyle/>
        <a:p>
          <a:r>
            <a:rPr lang="en-US" dirty="0" smtClean="0"/>
            <a:t>Step 4: Communication &amp; Reflection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483DCD0-32B5-4FD0-92A1-2EBCA93535BF}" type="parTrans" cxnId="{4ACD2034-457E-4542-BB4E-AAB39284B566}">
      <dgm:prSet/>
      <dgm:spPr/>
      <dgm:t>
        <a:bodyPr/>
        <a:lstStyle/>
        <a:p>
          <a:endParaRPr lang="en-US"/>
        </a:p>
      </dgm:t>
    </dgm:pt>
    <dgm:pt modelId="{9C6CDD51-9E4C-497F-BD2B-635976D0F816}" type="sibTrans" cxnId="{4ACD2034-457E-4542-BB4E-AAB39284B566}">
      <dgm:prSet/>
      <dgm:spPr/>
      <dgm:t>
        <a:bodyPr/>
        <a:lstStyle/>
        <a:p>
          <a:endParaRPr lang="en-US"/>
        </a:p>
      </dgm:t>
    </dgm:pt>
    <dgm:pt modelId="{177297CA-0AB6-4E44-AD81-BC2C7FA5745C}" type="pres">
      <dgm:prSet presAssocID="{045B4563-9C92-4F34-A168-216526465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266E8-7BA3-4FFB-B78A-D5022B3E6A7B}" type="pres">
      <dgm:prSet presAssocID="{527CEA8F-D43E-421E-9BDD-0A3CAE0335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B8115-6006-4062-8D3A-CD6A0807DCAB}" type="pres">
      <dgm:prSet presAssocID="{77CF2A1C-CFF6-4B29-ACBC-3CB9D6B0A7A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4935BFB-4B0F-45E9-95E3-B5D6D95D5EB4}" type="pres">
      <dgm:prSet presAssocID="{77CF2A1C-CFF6-4B29-ACBC-3CB9D6B0A7A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59588FA-0355-4C8B-8949-484CD7199EE5}" type="pres">
      <dgm:prSet presAssocID="{53BB2EC4-DC4D-4EFE-8E47-389FE67E4D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2552E-0B35-4B6A-883E-58064BA2A08E}" type="pres">
      <dgm:prSet presAssocID="{E6D61799-FD4A-47E0-B7F6-6BD6A4E991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82155E5-31CF-4386-9082-745BB38467E4}" type="pres">
      <dgm:prSet presAssocID="{E6D61799-FD4A-47E0-B7F6-6BD6A4E9915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7E4C6A2-AC57-44A9-B55B-C5E4D9B3BB6B}" type="pres">
      <dgm:prSet presAssocID="{BF5152DD-43C6-4E08-9A47-CED4518A90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F04D7-132B-4B85-B301-EA36BA19DA6B}" type="pres">
      <dgm:prSet presAssocID="{DB8A5134-A6FE-4F00-868B-2E8B92F622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2124C0C-0A3F-4B89-83B0-43C3DCC18D02}" type="pres">
      <dgm:prSet presAssocID="{DB8A5134-A6FE-4F00-868B-2E8B92F622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32C888B-A3B1-4F9F-9AA8-6F45A3E3D2F7}" type="pres">
      <dgm:prSet presAssocID="{2540EF3B-2E74-4853-B739-A50055293D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D2034-457E-4542-BB4E-AAB39284B566}" srcId="{045B4563-9C92-4F34-A168-216526465DB7}" destId="{2540EF3B-2E74-4853-B739-A50055293D4E}" srcOrd="3" destOrd="0" parTransId="{1483DCD0-32B5-4FD0-92A1-2EBCA93535BF}" sibTransId="{9C6CDD51-9E4C-497F-BD2B-635976D0F816}"/>
    <dgm:cxn modelId="{EB2AC250-6926-4064-A1AC-5BF1915AAFA2}" type="presOf" srcId="{53BB2EC4-DC4D-4EFE-8E47-389FE67E4D65}" destId="{859588FA-0355-4C8B-8949-484CD7199EE5}" srcOrd="0" destOrd="0" presId="urn:microsoft.com/office/officeart/2005/8/layout/process5"/>
    <dgm:cxn modelId="{056B4691-5307-4890-B372-CA90FCD189E7}" type="presOf" srcId="{77CF2A1C-CFF6-4B29-ACBC-3CB9D6B0A7AD}" destId="{64935BFB-4B0F-45E9-95E3-B5D6D95D5EB4}" srcOrd="1" destOrd="0" presId="urn:microsoft.com/office/officeart/2005/8/layout/process5"/>
    <dgm:cxn modelId="{6CDD9419-F2A4-4043-963C-6EEE93BB27DC}" srcId="{045B4563-9C92-4F34-A168-216526465DB7}" destId="{527CEA8F-D43E-421E-9BDD-0A3CAE0335BC}" srcOrd="0" destOrd="0" parTransId="{EA2AED46-51EC-4A32-BA4B-4C400F1BB86B}" sibTransId="{77CF2A1C-CFF6-4B29-ACBC-3CB9D6B0A7AD}"/>
    <dgm:cxn modelId="{5AF9D345-D5FD-41D3-AB48-2512AE12DDFD}" type="presOf" srcId="{E6D61799-FD4A-47E0-B7F6-6BD6A4E9915F}" destId="{F82155E5-31CF-4386-9082-745BB38467E4}" srcOrd="1" destOrd="0" presId="urn:microsoft.com/office/officeart/2005/8/layout/process5"/>
    <dgm:cxn modelId="{886D1390-7C69-4E49-BC3C-F28F547EDF40}" type="presOf" srcId="{E6D61799-FD4A-47E0-B7F6-6BD6A4E9915F}" destId="{A692552E-0B35-4B6A-883E-58064BA2A08E}" srcOrd="0" destOrd="0" presId="urn:microsoft.com/office/officeart/2005/8/layout/process5"/>
    <dgm:cxn modelId="{B600E047-3717-446A-A73A-70631AE98F43}" type="presOf" srcId="{77CF2A1C-CFF6-4B29-ACBC-3CB9D6B0A7AD}" destId="{737B8115-6006-4062-8D3A-CD6A0807DCAB}" srcOrd="0" destOrd="0" presId="urn:microsoft.com/office/officeart/2005/8/layout/process5"/>
    <dgm:cxn modelId="{BC054D9D-B205-4065-818B-A1A4BBC761FF}" type="presOf" srcId="{DB8A5134-A6FE-4F00-868B-2E8B92F62260}" destId="{207F04D7-132B-4B85-B301-EA36BA19DA6B}" srcOrd="0" destOrd="0" presId="urn:microsoft.com/office/officeart/2005/8/layout/process5"/>
    <dgm:cxn modelId="{749A6541-A1A6-4FFA-AEF9-73978D19C695}" type="presOf" srcId="{2540EF3B-2E74-4853-B739-A50055293D4E}" destId="{A32C888B-A3B1-4F9F-9AA8-6F45A3E3D2F7}" srcOrd="0" destOrd="0" presId="urn:microsoft.com/office/officeart/2005/8/layout/process5"/>
    <dgm:cxn modelId="{952F05B2-6750-4BB3-8ADF-B95878A3CCAB}" srcId="{045B4563-9C92-4F34-A168-216526465DB7}" destId="{BF5152DD-43C6-4E08-9A47-CED4518A9054}" srcOrd="2" destOrd="0" parTransId="{0E3E72A3-9D16-468C-878B-1D6F1D6DCA93}" sibTransId="{DB8A5134-A6FE-4F00-868B-2E8B92F62260}"/>
    <dgm:cxn modelId="{551BB5B9-B7BD-45BF-81CF-DDAB3799E63E}" type="presOf" srcId="{BF5152DD-43C6-4E08-9A47-CED4518A9054}" destId="{C7E4C6A2-AC57-44A9-B55B-C5E4D9B3BB6B}" srcOrd="0" destOrd="0" presId="urn:microsoft.com/office/officeart/2005/8/layout/process5"/>
    <dgm:cxn modelId="{8BDEE640-FBAA-4BF5-95B2-715B8FDCF3DD}" type="presOf" srcId="{527CEA8F-D43E-421E-9BDD-0A3CAE0335BC}" destId="{ACB266E8-7BA3-4FFB-B78A-D5022B3E6A7B}" srcOrd="0" destOrd="0" presId="urn:microsoft.com/office/officeart/2005/8/layout/process5"/>
    <dgm:cxn modelId="{AC668EA8-D9F9-414D-A4EA-2DABCD845565}" type="presOf" srcId="{045B4563-9C92-4F34-A168-216526465DB7}" destId="{177297CA-0AB6-4E44-AD81-BC2C7FA5745C}" srcOrd="0" destOrd="0" presId="urn:microsoft.com/office/officeart/2005/8/layout/process5"/>
    <dgm:cxn modelId="{79EE1FF2-8AD6-41F8-B04E-4023340DA9B6}" type="presOf" srcId="{DB8A5134-A6FE-4F00-868B-2E8B92F62260}" destId="{82124C0C-0A3F-4B89-83B0-43C3DCC18D02}" srcOrd="1" destOrd="0" presId="urn:microsoft.com/office/officeart/2005/8/layout/process5"/>
    <dgm:cxn modelId="{78772072-1939-4438-A1CF-A4D000C03E45}" srcId="{045B4563-9C92-4F34-A168-216526465DB7}" destId="{53BB2EC4-DC4D-4EFE-8E47-389FE67E4D65}" srcOrd="1" destOrd="0" parTransId="{5F4FD17A-8AE8-456C-8CD6-F058764CBEC9}" sibTransId="{E6D61799-FD4A-47E0-B7F6-6BD6A4E9915F}"/>
    <dgm:cxn modelId="{67DBA451-408C-4F7A-8350-AF2C5BFC55A0}" type="presParOf" srcId="{177297CA-0AB6-4E44-AD81-BC2C7FA5745C}" destId="{ACB266E8-7BA3-4FFB-B78A-D5022B3E6A7B}" srcOrd="0" destOrd="0" presId="urn:microsoft.com/office/officeart/2005/8/layout/process5"/>
    <dgm:cxn modelId="{2B013E39-83FD-454A-B70F-C2F266A005A9}" type="presParOf" srcId="{177297CA-0AB6-4E44-AD81-BC2C7FA5745C}" destId="{737B8115-6006-4062-8D3A-CD6A0807DCAB}" srcOrd="1" destOrd="0" presId="urn:microsoft.com/office/officeart/2005/8/layout/process5"/>
    <dgm:cxn modelId="{964E4909-55E0-40A3-82D2-955FAB07F770}" type="presParOf" srcId="{737B8115-6006-4062-8D3A-CD6A0807DCAB}" destId="{64935BFB-4B0F-45E9-95E3-B5D6D95D5EB4}" srcOrd="0" destOrd="0" presId="urn:microsoft.com/office/officeart/2005/8/layout/process5"/>
    <dgm:cxn modelId="{2D3D6205-CABA-4021-BB3D-84A93CF63723}" type="presParOf" srcId="{177297CA-0AB6-4E44-AD81-BC2C7FA5745C}" destId="{859588FA-0355-4C8B-8949-484CD7199EE5}" srcOrd="2" destOrd="0" presId="urn:microsoft.com/office/officeart/2005/8/layout/process5"/>
    <dgm:cxn modelId="{2A3868C9-90C0-439F-9AB1-10EC8D6FC27A}" type="presParOf" srcId="{177297CA-0AB6-4E44-AD81-BC2C7FA5745C}" destId="{A692552E-0B35-4B6A-883E-58064BA2A08E}" srcOrd="3" destOrd="0" presId="urn:microsoft.com/office/officeart/2005/8/layout/process5"/>
    <dgm:cxn modelId="{E1EE70C6-6068-4AD3-8B8B-B997E55BFF2A}" type="presParOf" srcId="{A692552E-0B35-4B6A-883E-58064BA2A08E}" destId="{F82155E5-31CF-4386-9082-745BB38467E4}" srcOrd="0" destOrd="0" presId="urn:microsoft.com/office/officeart/2005/8/layout/process5"/>
    <dgm:cxn modelId="{B5A18D64-474B-4D3F-963C-D2A6B33550C3}" type="presParOf" srcId="{177297CA-0AB6-4E44-AD81-BC2C7FA5745C}" destId="{C7E4C6A2-AC57-44A9-B55B-C5E4D9B3BB6B}" srcOrd="4" destOrd="0" presId="urn:microsoft.com/office/officeart/2005/8/layout/process5"/>
    <dgm:cxn modelId="{6252F2AE-75D9-4DBC-9F0E-18865B1ED0A3}" type="presParOf" srcId="{177297CA-0AB6-4E44-AD81-BC2C7FA5745C}" destId="{207F04D7-132B-4B85-B301-EA36BA19DA6B}" srcOrd="5" destOrd="0" presId="urn:microsoft.com/office/officeart/2005/8/layout/process5"/>
    <dgm:cxn modelId="{ED9860FB-BD2F-483E-91B0-064B70F3BE69}" type="presParOf" srcId="{207F04D7-132B-4B85-B301-EA36BA19DA6B}" destId="{82124C0C-0A3F-4B89-83B0-43C3DCC18D02}" srcOrd="0" destOrd="0" presId="urn:microsoft.com/office/officeart/2005/8/layout/process5"/>
    <dgm:cxn modelId="{417F06A9-AF1E-4538-83ED-0F93F3558307}" type="presParOf" srcId="{177297CA-0AB6-4E44-AD81-BC2C7FA5745C}" destId="{A32C888B-A3B1-4F9F-9AA8-6F45A3E3D2F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CA00D-09B5-47B6-BE3C-B588F410744B}" type="doc">
      <dgm:prSet loTypeId="urn:microsoft.com/office/officeart/2005/8/layout/orgChart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9FC92EB-47E9-4574-8CDF-D1836CDED4A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5400" dirty="0" smtClean="0"/>
            <a:t>1. Recruitment</a:t>
          </a:r>
          <a:endParaRPr lang="en-US" sz="5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48A2AD8-9CF7-491C-B4D0-0602C595E707}" type="parTrans" cxnId="{F7F91A63-4176-4EC7-9ED0-4AC9C0CD527C}">
      <dgm:prSet/>
      <dgm:spPr/>
      <dgm:t>
        <a:bodyPr/>
        <a:lstStyle/>
        <a:p>
          <a:endParaRPr lang="en-US"/>
        </a:p>
      </dgm:t>
    </dgm:pt>
    <dgm:pt modelId="{B2C1C9A7-5EBA-4C0B-A0C3-B4DC5E7EC8FD}" type="sibTrans" cxnId="{F7F91A63-4176-4EC7-9ED0-4AC9C0CD527C}">
      <dgm:prSet/>
      <dgm:spPr/>
      <dgm:t>
        <a:bodyPr/>
        <a:lstStyle/>
        <a:p>
          <a:endParaRPr lang="en-US"/>
        </a:p>
      </dgm:t>
    </dgm:pt>
    <dgm:pt modelId="{FF58B6EB-E65E-4A6D-AE32-BD773A8DF8A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Organize &amp; Advertise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352ADE-3F73-4FD6-8DAB-50CA328036E0}" type="parTrans" cxnId="{33B980F1-B5DB-443D-93BC-D34703AB92CE}">
      <dgm:prSet/>
      <dgm:spPr/>
      <dgm:t>
        <a:bodyPr/>
        <a:lstStyle/>
        <a:p>
          <a:endParaRPr lang="en-US"/>
        </a:p>
      </dgm:t>
    </dgm:pt>
    <dgm:pt modelId="{EC473341-B13C-4B29-8AA5-8AE561E358C7}" type="sibTrans" cxnId="{33B980F1-B5DB-443D-93BC-D34703AB92CE}">
      <dgm:prSet/>
      <dgm:spPr/>
      <dgm:t>
        <a:bodyPr/>
        <a:lstStyle/>
        <a:p>
          <a:endParaRPr lang="en-US"/>
        </a:p>
      </dgm:t>
    </dgm:pt>
    <dgm:pt modelId="{0EAC82CC-221C-4C14-A4F8-27976874094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Find Mentors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A342436-F6C6-4BAE-9A38-E13C083301F6}" type="parTrans" cxnId="{56DA29F8-E34C-4B6D-945F-10EDA91CE2B1}">
      <dgm:prSet/>
      <dgm:spPr/>
      <dgm:t>
        <a:bodyPr/>
        <a:lstStyle/>
        <a:p>
          <a:endParaRPr lang="en-US"/>
        </a:p>
      </dgm:t>
    </dgm:pt>
    <dgm:pt modelId="{8B92EF16-B406-4BEF-8275-DDD2E1A62759}" type="sibTrans" cxnId="{56DA29F8-E34C-4B6D-945F-10EDA91CE2B1}">
      <dgm:prSet/>
      <dgm:spPr/>
      <dgm:t>
        <a:bodyPr/>
        <a:lstStyle/>
        <a:p>
          <a:endParaRPr lang="en-US"/>
        </a:p>
      </dgm:t>
    </dgm:pt>
    <dgm:pt modelId="{3FA62293-C40C-4FDF-8E0F-632A87D4150A}">
      <dgm:prSet phldrT="[Text]"/>
      <dgm:spPr/>
      <dgm:t>
        <a:bodyPr/>
        <a:lstStyle/>
        <a:p>
          <a:r>
            <a:rPr lang="en-US" dirty="0" smtClean="0"/>
            <a:t>Register Mentors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1760A42-19EE-4D7D-A01E-EB80F4EBF028}" type="parTrans" cxnId="{4C216CE2-CC0C-47ED-AC01-03C8D02F79CC}">
      <dgm:prSet/>
      <dgm:spPr/>
      <dgm:t>
        <a:bodyPr/>
        <a:lstStyle/>
        <a:p>
          <a:endParaRPr lang="en-US"/>
        </a:p>
      </dgm:t>
    </dgm:pt>
    <dgm:pt modelId="{30AEAB97-225B-4D61-BA5C-6756270595B4}" type="sibTrans" cxnId="{4C216CE2-CC0C-47ED-AC01-03C8D02F79CC}">
      <dgm:prSet/>
      <dgm:spPr/>
      <dgm:t>
        <a:bodyPr/>
        <a:lstStyle/>
        <a:p>
          <a:endParaRPr lang="en-US"/>
        </a:p>
      </dgm:t>
    </dgm:pt>
    <dgm:pt modelId="{7CF35059-7A1D-41C3-8B8A-6DB6722B279C}" type="pres">
      <dgm:prSet presAssocID="{1A0CA00D-09B5-47B6-BE3C-B588F41074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B7A978-5F8C-48E2-86F5-D84A14A54671}" type="pres">
      <dgm:prSet presAssocID="{89FC92EB-47E9-4574-8CDF-D1836CDED4A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B8AEE3-38B0-4B74-9A7F-F252EFDB1D75}" type="pres">
      <dgm:prSet presAssocID="{89FC92EB-47E9-4574-8CDF-D1836CDED4AE}" presName="rootComposite1" presStyleCnt="0"/>
      <dgm:spPr/>
      <dgm:t>
        <a:bodyPr/>
        <a:lstStyle/>
        <a:p>
          <a:endParaRPr lang="en-US"/>
        </a:p>
      </dgm:t>
    </dgm:pt>
    <dgm:pt modelId="{9C097444-47DF-4EF5-B6F8-9F62BDC532B6}" type="pres">
      <dgm:prSet presAssocID="{89FC92EB-47E9-4574-8CDF-D1836CDED4AE}" presName="rootText1" presStyleLbl="node0" presStyleIdx="0" presStyleCnt="1" custScaleX="268751" custScaleY="100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5435B-A78F-407B-BB39-620CE8B89406}" type="pres">
      <dgm:prSet presAssocID="{89FC92EB-47E9-4574-8CDF-D1836CDED4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3BD17F-6246-45F6-885C-A794823BE146}" type="pres">
      <dgm:prSet presAssocID="{89FC92EB-47E9-4574-8CDF-D1836CDED4AE}" presName="hierChild2" presStyleCnt="0"/>
      <dgm:spPr/>
      <dgm:t>
        <a:bodyPr/>
        <a:lstStyle/>
        <a:p>
          <a:endParaRPr lang="en-US"/>
        </a:p>
      </dgm:t>
    </dgm:pt>
    <dgm:pt modelId="{E3E543CC-89BA-4252-BCE1-B394C7E7E34D}" type="pres">
      <dgm:prSet presAssocID="{D5352ADE-3F73-4FD6-8DAB-50CA328036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57D4A61-09A1-4925-83E6-FEB23C005956}" type="pres">
      <dgm:prSet presAssocID="{FF58B6EB-E65E-4A6D-AE32-BD773A8DF8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0A2C9C-9DE4-4247-B205-4328EA9C3604}" type="pres">
      <dgm:prSet presAssocID="{FF58B6EB-E65E-4A6D-AE32-BD773A8DF8AC}" presName="rootComposite" presStyleCnt="0"/>
      <dgm:spPr/>
      <dgm:t>
        <a:bodyPr/>
        <a:lstStyle/>
        <a:p>
          <a:endParaRPr lang="en-US"/>
        </a:p>
      </dgm:t>
    </dgm:pt>
    <dgm:pt modelId="{A6844ECB-EF1D-4F9B-9EE5-3035C8502E71}" type="pres">
      <dgm:prSet presAssocID="{FF58B6EB-E65E-4A6D-AE32-BD773A8DF8AC}" presName="rootText" presStyleLbl="node2" presStyleIdx="0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02725-E66A-481B-B994-C80D4B3AC6A0}" type="pres">
      <dgm:prSet presAssocID="{FF58B6EB-E65E-4A6D-AE32-BD773A8DF8A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C181F0F-FE7D-4022-A418-F7FFFD1F3B4A}" type="pres">
      <dgm:prSet presAssocID="{FF58B6EB-E65E-4A6D-AE32-BD773A8DF8AC}" presName="hierChild4" presStyleCnt="0"/>
      <dgm:spPr/>
      <dgm:t>
        <a:bodyPr/>
        <a:lstStyle/>
        <a:p>
          <a:endParaRPr lang="en-US"/>
        </a:p>
      </dgm:t>
    </dgm:pt>
    <dgm:pt modelId="{AA796ABD-8F1C-4DC8-A1E2-F88E8650A6B3}" type="pres">
      <dgm:prSet presAssocID="{FF58B6EB-E65E-4A6D-AE32-BD773A8DF8AC}" presName="hierChild5" presStyleCnt="0"/>
      <dgm:spPr/>
      <dgm:t>
        <a:bodyPr/>
        <a:lstStyle/>
        <a:p>
          <a:endParaRPr lang="en-US"/>
        </a:p>
      </dgm:t>
    </dgm:pt>
    <dgm:pt modelId="{4F6B89C8-28A2-47EA-97CA-26809814EBBC}" type="pres">
      <dgm:prSet presAssocID="{DA342436-F6C6-4BAE-9A38-E13C083301F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A068D6-71EF-424E-B509-1653DD0C1525}" type="pres">
      <dgm:prSet presAssocID="{0EAC82CC-221C-4C14-A4F8-27976874094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FC62B7E-6B29-481A-8411-BDCBFDA94F6D}" type="pres">
      <dgm:prSet presAssocID="{0EAC82CC-221C-4C14-A4F8-27976874094E}" presName="rootComposite" presStyleCnt="0"/>
      <dgm:spPr/>
      <dgm:t>
        <a:bodyPr/>
        <a:lstStyle/>
        <a:p>
          <a:endParaRPr lang="en-US"/>
        </a:p>
      </dgm:t>
    </dgm:pt>
    <dgm:pt modelId="{A3540995-DC6E-4283-BB2C-36F1BEFA8A16}" type="pres">
      <dgm:prSet presAssocID="{0EAC82CC-221C-4C14-A4F8-27976874094E}" presName="rootText" presStyleLbl="node2" presStyleIdx="1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1F71-ECB8-4AF9-B316-9A68D0A196F9}" type="pres">
      <dgm:prSet presAssocID="{0EAC82CC-221C-4C14-A4F8-27976874094E}" presName="rootConnector" presStyleLbl="node2" presStyleIdx="1" presStyleCnt="3"/>
      <dgm:spPr/>
      <dgm:t>
        <a:bodyPr/>
        <a:lstStyle/>
        <a:p>
          <a:endParaRPr lang="en-US"/>
        </a:p>
      </dgm:t>
    </dgm:pt>
    <dgm:pt modelId="{0CE48D71-0539-4512-B1BB-43FC0238D3E4}" type="pres">
      <dgm:prSet presAssocID="{0EAC82CC-221C-4C14-A4F8-27976874094E}" presName="hierChild4" presStyleCnt="0"/>
      <dgm:spPr/>
      <dgm:t>
        <a:bodyPr/>
        <a:lstStyle/>
        <a:p>
          <a:endParaRPr lang="en-US"/>
        </a:p>
      </dgm:t>
    </dgm:pt>
    <dgm:pt modelId="{F7FCD1B4-951A-4E50-BD7F-C2FBA0A18FE8}" type="pres">
      <dgm:prSet presAssocID="{0EAC82CC-221C-4C14-A4F8-27976874094E}" presName="hierChild5" presStyleCnt="0"/>
      <dgm:spPr/>
      <dgm:t>
        <a:bodyPr/>
        <a:lstStyle/>
        <a:p>
          <a:endParaRPr lang="en-US"/>
        </a:p>
      </dgm:t>
    </dgm:pt>
    <dgm:pt modelId="{6E397229-0F3B-4731-91AF-13FD4411E317}" type="pres">
      <dgm:prSet presAssocID="{21760A42-19EE-4D7D-A01E-EB80F4EBF02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50757-4949-498F-8EB0-F4E5CD739042}" type="pres">
      <dgm:prSet presAssocID="{3FA62293-C40C-4FDF-8E0F-632A87D415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7C8C83-7609-4051-B262-064AB97CD364}" type="pres">
      <dgm:prSet presAssocID="{3FA62293-C40C-4FDF-8E0F-632A87D4150A}" presName="rootComposite" presStyleCnt="0"/>
      <dgm:spPr/>
      <dgm:t>
        <a:bodyPr/>
        <a:lstStyle/>
        <a:p>
          <a:endParaRPr lang="en-US"/>
        </a:p>
      </dgm:t>
    </dgm:pt>
    <dgm:pt modelId="{FB931A6C-ADE8-4539-BAC0-1C5AE172FCAA}" type="pres">
      <dgm:prSet presAssocID="{3FA62293-C40C-4FDF-8E0F-632A87D4150A}" presName="rootText" presStyleLbl="node2" presStyleIdx="2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60551-D9C1-4EB7-9C33-366A83066B19}" type="pres">
      <dgm:prSet presAssocID="{3FA62293-C40C-4FDF-8E0F-632A87D415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C63CF9-5E6D-46AC-A1DE-8232FF9CC576}" type="pres">
      <dgm:prSet presAssocID="{3FA62293-C40C-4FDF-8E0F-632A87D4150A}" presName="hierChild4" presStyleCnt="0"/>
      <dgm:spPr/>
      <dgm:t>
        <a:bodyPr/>
        <a:lstStyle/>
        <a:p>
          <a:endParaRPr lang="en-US"/>
        </a:p>
      </dgm:t>
    </dgm:pt>
    <dgm:pt modelId="{9F4F1AC4-9786-4ED8-A13E-020AAF2242A5}" type="pres">
      <dgm:prSet presAssocID="{3FA62293-C40C-4FDF-8E0F-632A87D4150A}" presName="hierChild5" presStyleCnt="0"/>
      <dgm:spPr/>
      <dgm:t>
        <a:bodyPr/>
        <a:lstStyle/>
        <a:p>
          <a:endParaRPr lang="en-US"/>
        </a:p>
      </dgm:t>
    </dgm:pt>
    <dgm:pt modelId="{4DFAEF0B-15C3-4962-85BF-37AAEF2D18EA}" type="pres">
      <dgm:prSet presAssocID="{89FC92EB-47E9-4574-8CDF-D1836CDED4AE}" presName="hierChild3" presStyleCnt="0"/>
      <dgm:spPr/>
      <dgm:t>
        <a:bodyPr/>
        <a:lstStyle/>
        <a:p>
          <a:endParaRPr lang="en-US"/>
        </a:p>
      </dgm:t>
    </dgm:pt>
  </dgm:ptLst>
  <dgm:cxnLst>
    <dgm:cxn modelId="{6C758F57-015E-4CED-ADED-27E568CF26E6}" type="presOf" srcId="{FF58B6EB-E65E-4A6D-AE32-BD773A8DF8AC}" destId="{C9502725-E66A-481B-B994-C80D4B3AC6A0}" srcOrd="1" destOrd="0" presId="urn:microsoft.com/office/officeart/2005/8/layout/orgChart1"/>
    <dgm:cxn modelId="{E8553463-5712-44D8-B61F-D12C5D386D2D}" type="presOf" srcId="{DA342436-F6C6-4BAE-9A38-E13C083301F6}" destId="{4F6B89C8-28A2-47EA-97CA-26809814EBBC}" srcOrd="0" destOrd="0" presId="urn:microsoft.com/office/officeart/2005/8/layout/orgChart1"/>
    <dgm:cxn modelId="{4C216CE2-CC0C-47ED-AC01-03C8D02F79CC}" srcId="{89FC92EB-47E9-4574-8CDF-D1836CDED4AE}" destId="{3FA62293-C40C-4FDF-8E0F-632A87D4150A}" srcOrd="2" destOrd="0" parTransId="{21760A42-19EE-4D7D-A01E-EB80F4EBF028}" sibTransId="{30AEAB97-225B-4D61-BA5C-6756270595B4}"/>
    <dgm:cxn modelId="{4FD509DC-68C7-47CF-9B83-0EA9EA8883BB}" type="presOf" srcId="{21760A42-19EE-4D7D-A01E-EB80F4EBF028}" destId="{6E397229-0F3B-4731-91AF-13FD4411E317}" srcOrd="0" destOrd="0" presId="urn:microsoft.com/office/officeart/2005/8/layout/orgChart1"/>
    <dgm:cxn modelId="{D6AE684E-9468-443A-8547-4A0B3BE8EA2E}" type="presOf" srcId="{89FC92EB-47E9-4574-8CDF-D1836CDED4AE}" destId="{9C097444-47DF-4EF5-B6F8-9F62BDC532B6}" srcOrd="0" destOrd="0" presId="urn:microsoft.com/office/officeart/2005/8/layout/orgChart1"/>
    <dgm:cxn modelId="{0D8B9D7F-15CA-45D2-97CA-877489C21BE4}" type="presOf" srcId="{0EAC82CC-221C-4C14-A4F8-27976874094E}" destId="{A3540995-DC6E-4283-BB2C-36F1BEFA8A16}" srcOrd="0" destOrd="0" presId="urn:microsoft.com/office/officeart/2005/8/layout/orgChart1"/>
    <dgm:cxn modelId="{4E2989D1-7530-42E2-A5BA-E6E83B751AAE}" type="presOf" srcId="{3FA62293-C40C-4FDF-8E0F-632A87D4150A}" destId="{7A260551-D9C1-4EB7-9C33-366A83066B19}" srcOrd="1" destOrd="0" presId="urn:microsoft.com/office/officeart/2005/8/layout/orgChart1"/>
    <dgm:cxn modelId="{33B980F1-B5DB-443D-93BC-D34703AB92CE}" srcId="{89FC92EB-47E9-4574-8CDF-D1836CDED4AE}" destId="{FF58B6EB-E65E-4A6D-AE32-BD773A8DF8AC}" srcOrd="0" destOrd="0" parTransId="{D5352ADE-3F73-4FD6-8DAB-50CA328036E0}" sibTransId="{EC473341-B13C-4B29-8AA5-8AE561E358C7}"/>
    <dgm:cxn modelId="{F7F91A63-4176-4EC7-9ED0-4AC9C0CD527C}" srcId="{1A0CA00D-09B5-47B6-BE3C-B588F410744B}" destId="{89FC92EB-47E9-4574-8CDF-D1836CDED4AE}" srcOrd="0" destOrd="0" parTransId="{D48A2AD8-9CF7-491C-B4D0-0602C595E707}" sibTransId="{B2C1C9A7-5EBA-4C0B-A0C3-B4DC5E7EC8FD}"/>
    <dgm:cxn modelId="{D6D8C173-A493-4E54-91C2-5FB2E9130316}" type="presOf" srcId="{3FA62293-C40C-4FDF-8E0F-632A87D4150A}" destId="{FB931A6C-ADE8-4539-BAC0-1C5AE172FCAA}" srcOrd="0" destOrd="0" presId="urn:microsoft.com/office/officeart/2005/8/layout/orgChart1"/>
    <dgm:cxn modelId="{E71CB281-A044-498A-83AC-99721C56EB14}" type="presOf" srcId="{FF58B6EB-E65E-4A6D-AE32-BD773A8DF8AC}" destId="{A6844ECB-EF1D-4F9B-9EE5-3035C8502E71}" srcOrd="0" destOrd="0" presId="urn:microsoft.com/office/officeart/2005/8/layout/orgChart1"/>
    <dgm:cxn modelId="{53925F53-886F-44E3-8124-B3D3F32BC824}" type="presOf" srcId="{0EAC82CC-221C-4C14-A4F8-27976874094E}" destId="{4AB01F71-ECB8-4AF9-B316-9A68D0A196F9}" srcOrd="1" destOrd="0" presId="urn:microsoft.com/office/officeart/2005/8/layout/orgChart1"/>
    <dgm:cxn modelId="{3F2FCD4C-4BC3-436C-B74F-DA160D11A578}" type="presOf" srcId="{D5352ADE-3F73-4FD6-8DAB-50CA328036E0}" destId="{E3E543CC-89BA-4252-BCE1-B394C7E7E34D}" srcOrd="0" destOrd="0" presId="urn:microsoft.com/office/officeart/2005/8/layout/orgChart1"/>
    <dgm:cxn modelId="{56DA29F8-E34C-4B6D-945F-10EDA91CE2B1}" srcId="{89FC92EB-47E9-4574-8CDF-D1836CDED4AE}" destId="{0EAC82CC-221C-4C14-A4F8-27976874094E}" srcOrd="1" destOrd="0" parTransId="{DA342436-F6C6-4BAE-9A38-E13C083301F6}" sibTransId="{8B92EF16-B406-4BEF-8275-DDD2E1A62759}"/>
    <dgm:cxn modelId="{F73EFC37-3611-4AF8-9811-867C421ADAA6}" type="presOf" srcId="{89FC92EB-47E9-4574-8CDF-D1836CDED4AE}" destId="{3FE5435B-A78F-407B-BB39-620CE8B89406}" srcOrd="1" destOrd="0" presId="urn:microsoft.com/office/officeart/2005/8/layout/orgChart1"/>
    <dgm:cxn modelId="{65AA5F73-A90A-4D8E-8B57-21023067AB9A}" type="presOf" srcId="{1A0CA00D-09B5-47B6-BE3C-B588F410744B}" destId="{7CF35059-7A1D-41C3-8B8A-6DB6722B279C}" srcOrd="0" destOrd="0" presId="urn:microsoft.com/office/officeart/2005/8/layout/orgChart1"/>
    <dgm:cxn modelId="{90D75D08-714F-4FA4-8EA1-280FF1A427AF}" type="presParOf" srcId="{7CF35059-7A1D-41C3-8B8A-6DB6722B279C}" destId="{3CB7A978-5F8C-48E2-86F5-D84A14A54671}" srcOrd="0" destOrd="0" presId="urn:microsoft.com/office/officeart/2005/8/layout/orgChart1"/>
    <dgm:cxn modelId="{89062898-A047-458C-8072-396A212298B5}" type="presParOf" srcId="{3CB7A978-5F8C-48E2-86F5-D84A14A54671}" destId="{DFB8AEE3-38B0-4B74-9A7F-F252EFDB1D75}" srcOrd="0" destOrd="0" presId="urn:microsoft.com/office/officeart/2005/8/layout/orgChart1"/>
    <dgm:cxn modelId="{0368FC4D-D3F0-4152-978E-9933C3B6CB51}" type="presParOf" srcId="{DFB8AEE3-38B0-4B74-9A7F-F252EFDB1D75}" destId="{9C097444-47DF-4EF5-B6F8-9F62BDC532B6}" srcOrd="0" destOrd="0" presId="urn:microsoft.com/office/officeart/2005/8/layout/orgChart1"/>
    <dgm:cxn modelId="{A026912A-087D-4F37-A3D2-234AA1532DA4}" type="presParOf" srcId="{DFB8AEE3-38B0-4B74-9A7F-F252EFDB1D75}" destId="{3FE5435B-A78F-407B-BB39-620CE8B89406}" srcOrd="1" destOrd="0" presId="urn:microsoft.com/office/officeart/2005/8/layout/orgChart1"/>
    <dgm:cxn modelId="{C3C50678-558C-4CF2-8A8D-0E8052A68029}" type="presParOf" srcId="{3CB7A978-5F8C-48E2-86F5-D84A14A54671}" destId="{603BD17F-6246-45F6-885C-A794823BE146}" srcOrd="1" destOrd="0" presId="urn:microsoft.com/office/officeart/2005/8/layout/orgChart1"/>
    <dgm:cxn modelId="{41DBDCF5-26A6-426B-BC98-6305880F9C51}" type="presParOf" srcId="{603BD17F-6246-45F6-885C-A794823BE146}" destId="{E3E543CC-89BA-4252-BCE1-B394C7E7E34D}" srcOrd="0" destOrd="0" presId="urn:microsoft.com/office/officeart/2005/8/layout/orgChart1"/>
    <dgm:cxn modelId="{4C28DCBC-66CC-4AC3-B8AA-A17EB3C60426}" type="presParOf" srcId="{603BD17F-6246-45F6-885C-A794823BE146}" destId="{257D4A61-09A1-4925-83E6-FEB23C005956}" srcOrd="1" destOrd="0" presId="urn:microsoft.com/office/officeart/2005/8/layout/orgChart1"/>
    <dgm:cxn modelId="{98BFC3D9-4C85-4B00-9A63-D394E79E864A}" type="presParOf" srcId="{257D4A61-09A1-4925-83E6-FEB23C005956}" destId="{8E0A2C9C-9DE4-4247-B205-4328EA9C3604}" srcOrd="0" destOrd="0" presId="urn:microsoft.com/office/officeart/2005/8/layout/orgChart1"/>
    <dgm:cxn modelId="{72F93D2D-3BA8-4074-B932-14D197E582B7}" type="presParOf" srcId="{8E0A2C9C-9DE4-4247-B205-4328EA9C3604}" destId="{A6844ECB-EF1D-4F9B-9EE5-3035C8502E71}" srcOrd="0" destOrd="0" presId="urn:microsoft.com/office/officeart/2005/8/layout/orgChart1"/>
    <dgm:cxn modelId="{76AC81F0-864D-4ED4-98FA-7FA3A9FFD46D}" type="presParOf" srcId="{8E0A2C9C-9DE4-4247-B205-4328EA9C3604}" destId="{C9502725-E66A-481B-B994-C80D4B3AC6A0}" srcOrd="1" destOrd="0" presId="urn:microsoft.com/office/officeart/2005/8/layout/orgChart1"/>
    <dgm:cxn modelId="{80BBBEC6-21CB-49C4-9415-135D2454F92B}" type="presParOf" srcId="{257D4A61-09A1-4925-83E6-FEB23C005956}" destId="{2C181F0F-FE7D-4022-A418-F7FFFD1F3B4A}" srcOrd="1" destOrd="0" presId="urn:microsoft.com/office/officeart/2005/8/layout/orgChart1"/>
    <dgm:cxn modelId="{E678BB0A-9025-43DD-8E7D-0202C8467857}" type="presParOf" srcId="{257D4A61-09A1-4925-83E6-FEB23C005956}" destId="{AA796ABD-8F1C-4DC8-A1E2-F88E8650A6B3}" srcOrd="2" destOrd="0" presId="urn:microsoft.com/office/officeart/2005/8/layout/orgChart1"/>
    <dgm:cxn modelId="{234C019E-9360-4E01-BF1F-E9434AB2D506}" type="presParOf" srcId="{603BD17F-6246-45F6-885C-A794823BE146}" destId="{4F6B89C8-28A2-47EA-97CA-26809814EBBC}" srcOrd="2" destOrd="0" presId="urn:microsoft.com/office/officeart/2005/8/layout/orgChart1"/>
    <dgm:cxn modelId="{F437497F-3035-4D2F-AD90-6059C4D63878}" type="presParOf" srcId="{603BD17F-6246-45F6-885C-A794823BE146}" destId="{D8A068D6-71EF-424E-B509-1653DD0C1525}" srcOrd="3" destOrd="0" presId="urn:microsoft.com/office/officeart/2005/8/layout/orgChart1"/>
    <dgm:cxn modelId="{323AC755-8F83-44BA-87C2-720CF7C7F9D2}" type="presParOf" srcId="{D8A068D6-71EF-424E-B509-1653DD0C1525}" destId="{6FC62B7E-6B29-481A-8411-BDCBFDA94F6D}" srcOrd="0" destOrd="0" presId="urn:microsoft.com/office/officeart/2005/8/layout/orgChart1"/>
    <dgm:cxn modelId="{2AE76B07-6F14-4116-8CBF-11A9B0275181}" type="presParOf" srcId="{6FC62B7E-6B29-481A-8411-BDCBFDA94F6D}" destId="{A3540995-DC6E-4283-BB2C-36F1BEFA8A16}" srcOrd="0" destOrd="0" presId="urn:microsoft.com/office/officeart/2005/8/layout/orgChart1"/>
    <dgm:cxn modelId="{ADC675F6-C9E4-4F41-BE64-D852341ECD9C}" type="presParOf" srcId="{6FC62B7E-6B29-481A-8411-BDCBFDA94F6D}" destId="{4AB01F71-ECB8-4AF9-B316-9A68D0A196F9}" srcOrd="1" destOrd="0" presId="urn:microsoft.com/office/officeart/2005/8/layout/orgChart1"/>
    <dgm:cxn modelId="{BEF34319-02CB-4996-BFC4-EDCADDC46AA1}" type="presParOf" srcId="{D8A068D6-71EF-424E-B509-1653DD0C1525}" destId="{0CE48D71-0539-4512-B1BB-43FC0238D3E4}" srcOrd="1" destOrd="0" presId="urn:microsoft.com/office/officeart/2005/8/layout/orgChart1"/>
    <dgm:cxn modelId="{E72AF613-DC76-454B-93F5-BF8FDA7A5E76}" type="presParOf" srcId="{D8A068D6-71EF-424E-B509-1653DD0C1525}" destId="{F7FCD1B4-951A-4E50-BD7F-C2FBA0A18FE8}" srcOrd="2" destOrd="0" presId="urn:microsoft.com/office/officeart/2005/8/layout/orgChart1"/>
    <dgm:cxn modelId="{7D709FF3-077E-4C88-BB81-1490A12D3C92}" type="presParOf" srcId="{603BD17F-6246-45F6-885C-A794823BE146}" destId="{6E397229-0F3B-4731-91AF-13FD4411E317}" srcOrd="4" destOrd="0" presId="urn:microsoft.com/office/officeart/2005/8/layout/orgChart1"/>
    <dgm:cxn modelId="{67A7607C-C6D8-4A5C-911C-24770A0BA61E}" type="presParOf" srcId="{603BD17F-6246-45F6-885C-A794823BE146}" destId="{C8350757-4949-498F-8EB0-F4E5CD739042}" srcOrd="5" destOrd="0" presId="urn:microsoft.com/office/officeart/2005/8/layout/orgChart1"/>
    <dgm:cxn modelId="{3D0C85B5-B378-4C1D-BF31-BFD26D95D3D8}" type="presParOf" srcId="{C8350757-4949-498F-8EB0-F4E5CD739042}" destId="{017C8C83-7609-4051-B262-064AB97CD364}" srcOrd="0" destOrd="0" presId="urn:microsoft.com/office/officeart/2005/8/layout/orgChart1"/>
    <dgm:cxn modelId="{173822F6-B99A-4A43-A003-D54986D59945}" type="presParOf" srcId="{017C8C83-7609-4051-B262-064AB97CD364}" destId="{FB931A6C-ADE8-4539-BAC0-1C5AE172FCAA}" srcOrd="0" destOrd="0" presId="urn:microsoft.com/office/officeart/2005/8/layout/orgChart1"/>
    <dgm:cxn modelId="{B106825C-8FDB-4271-9605-CD6220725600}" type="presParOf" srcId="{017C8C83-7609-4051-B262-064AB97CD364}" destId="{7A260551-D9C1-4EB7-9C33-366A83066B19}" srcOrd="1" destOrd="0" presId="urn:microsoft.com/office/officeart/2005/8/layout/orgChart1"/>
    <dgm:cxn modelId="{DB51CF7B-9927-4043-B031-979F24E07CB7}" type="presParOf" srcId="{C8350757-4949-498F-8EB0-F4E5CD739042}" destId="{09C63CF9-5E6D-46AC-A1DE-8232FF9CC576}" srcOrd="1" destOrd="0" presId="urn:microsoft.com/office/officeart/2005/8/layout/orgChart1"/>
    <dgm:cxn modelId="{2A8FF02C-F784-425F-B289-BE7FB0545EC3}" type="presParOf" srcId="{C8350757-4949-498F-8EB0-F4E5CD739042}" destId="{9F4F1AC4-9786-4ED8-A13E-020AAF2242A5}" srcOrd="2" destOrd="0" presId="urn:microsoft.com/office/officeart/2005/8/layout/orgChart1"/>
    <dgm:cxn modelId="{06FEADFC-A064-4E32-9F04-AFD7C8B00E6C}" type="presParOf" srcId="{3CB7A978-5F8C-48E2-86F5-D84A14A54671}" destId="{4DFAEF0B-15C3-4962-85BF-37AAEF2D18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CA00D-09B5-47B6-BE3C-B588F410744B}" type="doc">
      <dgm:prSet loTypeId="urn:microsoft.com/office/officeart/2005/8/layout/orgChart1" loCatId="hierarchy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89FC92EB-47E9-4574-8CDF-D1836CDED4AE}">
      <dgm:prSet phldrT="[Text]" custT="1"/>
      <dgm:spPr>
        <a:solidFill>
          <a:srgbClr val="226845"/>
        </a:solidFill>
      </dgm:spPr>
      <dgm:t>
        <a:bodyPr/>
        <a:lstStyle/>
        <a:p>
          <a:r>
            <a:rPr lang="en-US" sz="5400" dirty="0" smtClean="0"/>
            <a:t>2. Matching &amp; Orientation</a:t>
          </a:r>
          <a:endParaRPr lang="en-US" sz="5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48A2AD8-9CF7-491C-B4D0-0602C595E707}" type="parTrans" cxnId="{F7F91A63-4176-4EC7-9ED0-4AC9C0CD527C}">
      <dgm:prSet/>
      <dgm:spPr/>
      <dgm:t>
        <a:bodyPr/>
        <a:lstStyle/>
        <a:p>
          <a:endParaRPr lang="en-US"/>
        </a:p>
      </dgm:t>
    </dgm:pt>
    <dgm:pt modelId="{B2C1C9A7-5EBA-4C0B-A0C3-B4DC5E7EC8FD}" type="sibTrans" cxnId="{F7F91A63-4176-4EC7-9ED0-4AC9C0CD527C}">
      <dgm:prSet/>
      <dgm:spPr/>
      <dgm:t>
        <a:bodyPr/>
        <a:lstStyle/>
        <a:p>
          <a:endParaRPr lang="en-US"/>
        </a:p>
      </dgm:t>
    </dgm:pt>
    <dgm:pt modelId="{FF58B6EB-E65E-4A6D-AE32-BD773A8DF8AC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 Profile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352ADE-3F73-4FD6-8DAB-50CA328036E0}" type="parTrans" cxnId="{33B980F1-B5DB-443D-93BC-D34703AB92CE}">
      <dgm:prSet/>
      <dgm:spPr/>
      <dgm:t>
        <a:bodyPr/>
        <a:lstStyle/>
        <a:p>
          <a:endParaRPr lang="en-US"/>
        </a:p>
      </dgm:t>
    </dgm:pt>
    <dgm:pt modelId="{EC473341-B13C-4B29-8AA5-8AE561E358C7}" type="sibTrans" cxnId="{33B980F1-B5DB-443D-93BC-D34703AB92CE}">
      <dgm:prSet/>
      <dgm:spPr/>
      <dgm:t>
        <a:bodyPr/>
        <a:lstStyle/>
        <a:p>
          <a:endParaRPr lang="en-US"/>
        </a:p>
      </dgm:t>
    </dgm:pt>
    <dgm:pt modelId="{0EAC82CC-221C-4C14-A4F8-27976874094E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Pair or Group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A342436-F6C6-4BAE-9A38-E13C083301F6}" type="parTrans" cxnId="{56DA29F8-E34C-4B6D-945F-10EDA91CE2B1}">
      <dgm:prSet/>
      <dgm:spPr/>
      <dgm:t>
        <a:bodyPr/>
        <a:lstStyle/>
        <a:p>
          <a:endParaRPr lang="en-US"/>
        </a:p>
      </dgm:t>
    </dgm:pt>
    <dgm:pt modelId="{8B92EF16-B406-4BEF-8275-DDD2E1A62759}" type="sibTrans" cxnId="{56DA29F8-E34C-4B6D-945F-10EDA91CE2B1}">
      <dgm:prSet/>
      <dgm:spPr/>
      <dgm:t>
        <a:bodyPr/>
        <a:lstStyle/>
        <a:p>
          <a:endParaRPr lang="en-US"/>
        </a:p>
      </dgm:t>
    </dgm:pt>
    <dgm:pt modelId="{3FA62293-C40C-4FDF-8E0F-632A87D4150A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Orient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1760A42-19EE-4D7D-A01E-EB80F4EBF028}" type="parTrans" cxnId="{4C216CE2-CC0C-47ED-AC01-03C8D02F79CC}">
      <dgm:prSet/>
      <dgm:spPr/>
      <dgm:t>
        <a:bodyPr/>
        <a:lstStyle/>
        <a:p>
          <a:endParaRPr lang="en-US"/>
        </a:p>
      </dgm:t>
    </dgm:pt>
    <dgm:pt modelId="{30AEAB97-225B-4D61-BA5C-6756270595B4}" type="sibTrans" cxnId="{4C216CE2-CC0C-47ED-AC01-03C8D02F79CC}">
      <dgm:prSet/>
      <dgm:spPr/>
      <dgm:t>
        <a:bodyPr/>
        <a:lstStyle/>
        <a:p>
          <a:endParaRPr lang="en-US"/>
        </a:p>
      </dgm:t>
    </dgm:pt>
    <dgm:pt modelId="{7CF35059-7A1D-41C3-8B8A-6DB6722B279C}" type="pres">
      <dgm:prSet presAssocID="{1A0CA00D-09B5-47B6-BE3C-B588F41074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B7A978-5F8C-48E2-86F5-D84A14A54671}" type="pres">
      <dgm:prSet presAssocID="{89FC92EB-47E9-4574-8CDF-D1836CDED4AE}" presName="hierRoot1" presStyleCnt="0">
        <dgm:presLayoutVars>
          <dgm:hierBranch val="init"/>
        </dgm:presLayoutVars>
      </dgm:prSet>
      <dgm:spPr/>
    </dgm:pt>
    <dgm:pt modelId="{DFB8AEE3-38B0-4B74-9A7F-F252EFDB1D75}" type="pres">
      <dgm:prSet presAssocID="{89FC92EB-47E9-4574-8CDF-D1836CDED4AE}" presName="rootComposite1" presStyleCnt="0"/>
      <dgm:spPr/>
    </dgm:pt>
    <dgm:pt modelId="{9C097444-47DF-4EF5-B6F8-9F62BDC532B6}" type="pres">
      <dgm:prSet presAssocID="{89FC92EB-47E9-4574-8CDF-D1836CDED4AE}" presName="rootText1" presStyleLbl="node0" presStyleIdx="0" presStyleCnt="1" custScaleX="268751" custScaleY="150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5435B-A78F-407B-BB39-620CE8B89406}" type="pres">
      <dgm:prSet presAssocID="{89FC92EB-47E9-4574-8CDF-D1836CDED4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3BD17F-6246-45F6-885C-A794823BE146}" type="pres">
      <dgm:prSet presAssocID="{89FC92EB-47E9-4574-8CDF-D1836CDED4AE}" presName="hierChild2" presStyleCnt="0"/>
      <dgm:spPr/>
    </dgm:pt>
    <dgm:pt modelId="{E3E543CC-89BA-4252-BCE1-B394C7E7E34D}" type="pres">
      <dgm:prSet presAssocID="{D5352ADE-3F73-4FD6-8DAB-50CA328036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57D4A61-09A1-4925-83E6-FEB23C005956}" type="pres">
      <dgm:prSet presAssocID="{FF58B6EB-E65E-4A6D-AE32-BD773A8DF8AC}" presName="hierRoot2" presStyleCnt="0">
        <dgm:presLayoutVars>
          <dgm:hierBranch val="init"/>
        </dgm:presLayoutVars>
      </dgm:prSet>
      <dgm:spPr/>
    </dgm:pt>
    <dgm:pt modelId="{8E0A2C9C-9DE4-4247-B205-4328EA9C3604}" type="pres">
      <dgm:prSet presAssocID="{FF58B6EB-E65E-4A6D-AE32-BD773A8DF8AC}" presName="rootComposite" presStyleCnt="0"/>
      <dgm:spPr/>
    </dgm:pt>
    <dgm:pt modelId="{A6844ECB-EF1D-4F9B-9EE5-3035C8502E71}" type="pres">
      <dgm:prSet presAssocID="{FF58B6EB-E65E-4A6D-AE32-BD773A8DF8AC}" presName="rootText" presStyleLbl="node2" presStyleIdx="0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02725-E66A-481B-B994-C80D4B3AC6A0}" type="pres">
      <dgm:prSet presAssocID="{FF58B6EB-E65E-4A6D-AE32-BD773A8DF8A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C181F0F-FE7D-4022-A418-F7FFFD1F3B4A}" type="pres">
      <dgm:prSet presAssocID="{FF58B6EB-E65E-4A6D-AE32-BD773A8DF8AC}" presName="hierChild4" presStyleCnt="0"/>
      <dgm:spPr/>
    </dgm:pt>
    <dgm:pt modelId="{AA796ABD-8F1C-4DC8-A1E2-F88E8650A6B3}" type="pres">
      <dgm:prSet presAssocID="{FF58B6EB-E65E-4A6D-AE32-BD773A8DF8AC}" presName="hierChild5" presStyleCnt="0"/>
      <dgm:spPr/>
    </dgm:pt>
    <dgm:pt modelId="{4F6B89C8-28A2-47EA-97CA-26809814EBBC}" type="pres">
      <dgm:prSet presAssocID="{DA342436-F6C6-4BAE-9A38-E13C083301F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A068D6-71EF-424E-B509-1653DD0C1525}" type="pres">
      <dgm:prSet presAssocID="{0EAC82CC-221C-4C14-A4F8-27976874094E}" presName="hierRoot2" presStyleCnt="0">
        <dgm:presLayoutVars>
          <dgm:hierBranch val="init"/>
        </dgm:presLayoutVars>
      </dgm:prSet>
      <dgm:spPr/>
    </dgm:pt>
    <dgm:pt modelId="{6FC62B7E-6B29-481A-8411-BDCBFDA94F6D}" type="pres">
      <dgm:prSet presAssocID="{0EAC82CC-221C-4C14-A4F8-27976874094E}" presName="rootComposite" presStyleCnt="0"/>
      <dgm:spPr/>
    </dgm:pt>
    <dgm:pt modelId="{A3540995-DC6E-4283-BB2C-36F1BEFA8A16}" type="pres">
      <dgm:prSet presAssocID="{0EAC82CC-221C-4C14-A4F8-27976874094E}" presName="rootText" presStyleLbl="node2" presStyleIdx="1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1F71-ECB8-4AF9-B316-9A68D0A196F9}" type="pres">
      <dgm:prSet presAssocID="{0EAC82CC-221C-4C14-A4F8-27976874094E}" presName="rootConnector" presStyleLbl="node2" presStyleIdx="1" presStyleCnt="3"/>
      <dgm:spPr/>
      <dgm:t>
        <a:bodyPr/>
        <a:lstStyle/>
        <a:p>
          <a:endParaRPr lang="en-US"/>
        </a:p>
      </dgm:t>
    </dgm:pt>
    <dgm:pt modelId="{0CE48D71-0539-4512-B1BB-43FC0238D3E4}" type="pres">
      <dgm:prSet presAssocID="{0EAC82CC-221C-4C14-A4F8-27976874094E}" presName="hierChild4" presStyleCnt="0"/>
      <dgm:spPr/>
    </dgm:pt>
    <dgm:pt modelId="{F7FCD1B4-951A-4E50-BD7F-C2FBA0A18FE8}" type="pres">
      <dgm:prSet presAssocID="{0EAC82CC-221C-4C14-A4F8-27976874094E}" presName="hierChild5" presStyleCnt="0"/>
      <dgm:spPr/>
    </dgm:pt>
    <dgm:pt modelId="{6E397229-0F3B-4731-91AF-13FD4411E317}" type="pres">
      <dgm:prSet presAssocID="{21760A42-19EE-4D7D-A01E-EB80F4EBF02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50757-4949-498F-8EB0-F4E5CD739042}" type="pres">
      <dgm:prSet presAssocID="{3FA62293-C40C-4FDF-8E0F-632A87D4150A}" presName="hierRoot2" presStyleCnt="0">
        <dgm:presLayoutVars>
          <dgm:hierBranch val="init"/>
        </dgm:presLayoutVars>
      </dgm:prSet>
      <dgm:spPr/>
    </dgm:pt>
    <dgm:pt modelId="{017C8C83-7609-4051-B262-064AB97CD364}" type="pres">
      <dgm:prSet presAssocID="{3FA62293-C40C-4FDF-8E0F-632A87D4150A}" presName="rootComposite" presStyleCnt="0"/>
      <dgm:spPr/>
    </dgm:pt>
    <dgm:pt modelId="{FB931A6C-ADE8-4539-BAC0-1C5AE172FCAA}" type="pres">
      <dgm:prSet presAssocID="{3FA62293-C40C-4FDF-8E0F-632A87D4150A}" presName="rootText" presStyleLbl="node2" presStyleIdx="2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60551-D9C1-4EB7-9C33-366A83066B19}" type="pres">
      <dgm:prSet presAssocID="{3FA62293-C40C-4FDF-8E0F-632A87D415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C63CF9-5E6D-46AC-A1DE-8232FF9CC576}" type="pres">
      <dgm:prSet presAssocID="{3FA62293-C40C-4FDF-8E0F-632A87D4150A}" presName="hierChild4" presStyleCnt="0"/>
      <dgm:spPr/>
    </dgm:pt>
    <dgm:pt modelId="{9F4F1AC4-9786-4ED8-A13E-020AAF2242A5}" type="pres">
      <dgm:prSet presAssocID="{3FA62293-C40C-4FDF-8E0F-632A87D4150A}" presName="hierChild5" presStyleCnt="0"/>
      <dgm:spPr/>
    </dgm:pt>
    <dgm:pt modelId="{4DFAEF0B-15C3-4962-85BF-37AAEF2D18EA}" type="pres">
      <dgm:prSet presAssocID="{89FC92EB-47E9-4574-8CDF-D1836CDED4AE}" presName="hierChild3" presStyleCnt="0"/>
      <dgm:spPr/>
    </dgm:pt>
  </dgm:ptLst>
  <dgm:cxnLst>
    <dgm:cxn modelId="{3218E752-75C2-4C0E-B3F1-DC7A36DFF33C}" type="presOf" srcId="{3FA62293-C40C-4FDF-8E0F-632A87D4150A}" destId="{FB931A6C-ADE8-4539-BAC0-1C5AE172FCAA}" srcOrd="0" destOrd="0" presId="urn:microsoft.com/office/officeart/2005/8/layout/orgChart1"/>
    <dgm:cxn modelId="{4070D1E4-10A4-4E69-9682-6273B15A0A8F}" type="presOf" srcId="{D5352ADE-3F73-4FD6-8DAB-50CA328036E0}" destId="{E3E543CC-89BA-4252-BCE1-B394C7E7E34D}" srcOrd="0" destOrd="0" presId="urn:microsoft.com/office/officeart/2005/8/layout/orgChart1"/>
    <dgm:cxn modelId="{56DA29F8-E34C-4B6D-945F-10EDA91CE2B1}" srcId="{89FC92EB-47E9-4574-8CDF-D1836CDED4AE}" destId="{0EAC82CC-221C-4C14-A4F8-27976874094E}" srcOrd="1" destOrd="0" parTransId="{DA342436-F6C6-4BAE-9A38-E13C083301F6}" sibTransId="{8B92EF16-B406-4BEF-8275-DDD2E1A62759}"/>
    <dgm:cxn modelId="{4C216CE2-CC0C-47ED-AC01-03C8D02F79CC}" srcId="{89FC92EB-47E9-4574-8CDF-D1836CDED4AE}" destId="{3FA62293-C40C-4FDF-8E0F-632A87D4150A}" srcOrd="2" destOrd="0" parTransId="{21760A42-19EE-4D7D-A01E-EB80F4EBF028}" sibTransId="{30AEAB97-225B-4D61-BA5C-6756270595B4}"/>
    <dgm:cxn modelId="{4BA226A4-3E03-4DE0-884F-CDA21C557E7C}" type="presOf" srcId="{0EAC82CC-221C-4C14-A4F8-27976874094E}" destId="{A3540995-DC6E-4283-BB2C-36F1BEFA8A16}" srcOrd="0" destOrd="0" presId="urn:microsoft.com/office/officeart/2005/8/layout/orgChart1"/>
    <dgm:cxn modelId="{CFAA3998-77C7-4559-ACA2-0251C146B382}" type="presOf" srcId="{21760A42-19EE-4D7D-A01E-EB80F4EBF028}" destId="{6E397229-0F3B-4731-91AF-13FD4411E317}" srcOrd="0" destOrd="0" presId="urn:microsoft.com/office/officeart/2005/8/layout/orgChart1"/>
    <dgm:cxn modelId="{A7D7F7CD-314B-4EEC-A456-AE4753CCA133}" type="presOf" srcId="{DA342436-F6C6-4BAE-9A38-E13C083301F6}" destId="{4F6B89C8-28A2-47EA-97CA-26809814EBBC}" srcOrd="0" destOrd="0" presId="urn:microsoft.com/office/officeart/2005/8/layout/orgChart1"/>
    <dgm:cxn modelId="{2DA7A6A3-7B89-46D9-96AD-EEC82130C994}" type="presOf" srcId="{3FA62293-C40C-4FDF-8E0F-632A87D4150A}" destId="{7A260551-D9C1-4EB7-9C33-366A83066B19}" srcOrd="1" destOrd="0" presId="urn:microsoft.com/office/officeart/2005/8/layout/orgChart1"/>
    <dgm:cxn modelId="{75D4CBCB-5F38-438A-B4D5-F44F14690ADB}" type="presOf" srcId="{1A0CA00D-09B5-47B6-BE3C-B588F410744B}" destId="{7CF35059-7A1D-41C3-8B8A-6DB6722B279C}" srcOrd="0" destOrd="0" presId="urn:microsoft.com/office/officeart/2005/8/layout/orgChart1"/>
    <dgm:cxn modelId="{FD87164F-7ACE-42E4-9F50-C8E59AA9A81B}" type="presOf" srcId="{0EAC82CC-221C-4C14-A4F8-27976874094E}" destId="{4AB01F71-ECB8-4AF9-B316-9A68D0A196F9}" srcOrd="1" destOrd="0" presId="urn:microsoft.com/office/officeart/2005/8/layout/orgChart1"/>
    <dgm:cxn modelId="{F7F91A63-4176-4EC7-9ED0-4AC9C0CD527C}" srcId="{1A0CA00D-09B5-47B6-BE3C-B588F410744B}" destId="{89FC92EB-47E9-4574-8CDF-D1836CDED4AE}" srcOrd="0" destOrd="0" parTransId="{D48A2AD8-9CF7-491C-B4D0-0602C595E707}" sibTransId="{B2C1C9A7-5EBA-4C0B-A0C3-B4DC5E7EC8FD}"/>
    <dgm:cxn modelId="{33B980F1-B5DB-443D-93BC-D34703AB92CE}" srcId="{89FC92EB-47E9-4574-8CDF-D1836CDED4AE}" destId="{FF58B6EB-E65E-4A6D-AE32-BD773A8DF8AC}" srcOrd="0" destOrd="0" parTransId="{D5352ADE-3F73-4FD6-8DAB-50CA328036E0}" sibTransId="{EC473341-B13C-4B29-8AA5-8AE561E358C7}"/>
    <dgm:cxn modelId="{DB9A92F2-0466-472C-B590-887FC4E42FEA}" type="presOf" srcId="{89FC92EB-47E9-4574-8CDF-D1836CDED4AE}" destId="{3FE5435B-A78F-407B-BB39-620CE8B89406}" srcOrd="1" destOrd="0" presId="urn:microsoft.com/office/officeart/2005/8/layout/orgChart1"/>
    <dgm:cxn modelId="{C67534FD-87AC-4574-9226-2B5B84732905}" type="presOf" srcId="{FF58B6EB-E65E-4A6D-AE32-BD773A8DF8AC}" destId="{C9502725-E66A-481B-B994-C80D4B3AC6A0}" srcOrd="1" destOrd="0" presId="urn:microsoft.com/office/officeart/2005/8/layout/orgChart1"/>
    <dgm:cxn modelId="{1A351344-E12E-4BB1-B52C-31128330E554}" type="presOf" srcId="{89FC92EB-47E9-4574-8CDF-D1836CDED4AE}" destId="{9C097444-47DF-4EF5-B6F8-9F62BDC532B6}" srcOrd="0" destOrd="0" presId="urn:microsoft.com/office/officeart/2005/8/layout/orgChart1"/>
    <dgm:cxn modelId="{D52435C4-25F8-46CD-AD8A-6BB25E80746B}" type="presOf" srcId="{FF58B6EB-E65E-4A6D-AE32-BD773A8DF8AC}" destId="{A6844ECB-EF1D-4F9B-9EE5-3035C8502E71}" srcOrd="0" destOrd="0" presId="urn:microsoft.com/office/officeart/2005/8/layout/orgChart1"/>
    <dgm:cxn modelId="{EEEE1B58-B251-420B-A869-0BE89231951A}" type="presParOf" srcId="{7CF35059-7A1D-41C3-8B8A-6DB6722B279C}" destId="{3CB7A978-5F8C-48E2-86F5-D84A14A54671}" srcOrd="0" destOrd="0" presId="urn:microsoft.com/office/officeart/2005/8/layout/orgChart1"/>
    <dgm:cxn modelId="{CD31D5B8-C088-4E3C-9584-E0FFF3ABB643}" type="presParOf" srcId="{3CB7A978-5F8C-48E2-86F5-D84A14A54671}" destId="{DFB8AEE3-38B0-4B74-9A7F-F252EFDB1D75}" srcOrd="0" destOrd="0" presId="urn:microsoft.com/office/officeart/2005/8/layout/orgChart1"/>
    <dgm:cxn modelId="{B1D9AFF1-D4E2-462D-804D-CF54D9AF6EB3}" type="presParOf" srcId="{DFB8AEE3-38B0-4B74-9A7F-F252EFDB1D75}" destId="{9C097444-47DF-4EF5-B6F8-9F62BDC532B6}" srcOrd="0" destOrd="0" presId="urn:microsoft.com/office/officeart/2005/8/layout/orgChart1"/>
    <dgm:cxn modelId="{643140C7-A765-48C5-893F-F9549A094C1D}" type="presParOf" srcId="{DFB8AEE3-38B0-4B74-9A7F-F252EFDB1D75}" destId="{3FE5435B-A78F-407B-BB39-620CE8B89406}" srcOrd="1" destOrd="0" presId="urn:microsoft.com/office/officeart/2005/8/layout/orgChart1"/>
    <dgm:cxn modelId="{18EADADB-E932-49B7-8382-3BF10691E146}" type="presParOf" srcId="{3CB7A978-5F8C-48E2-86F5-D84A14A54671}" destId="{603BD17F-6246-45F6-885C-A794823BE146}" srcOrd="1" destOrd="0" presId="urn:microsoft.com/office/officeart/2005/8/layout/orgChart1"/>
    <dgm:cxn modelId="{D4E5251C-25CE-41FD-BDA9-8480851BEBDD}" type="presParOf" srcId="{603BD17F-6246-45F6-885C-A794823BE146}" destId="{E3E543CC-89BA-4252-BCE1-B394C7E7E34D}" srcOrd="0" destOrd="0" presId="urn:microsoft.com/office/officeart/2005/8/layout/orgChart1"/>
    <dgm:cxn modelId="{40356585-613F-438D-A12B-341C21F5FB06}" type="presParOf" srcId="{603BD17F-6246-45F6-885C-A794823BE146}" destId="{257D4A61-09A1-4925-83E6-FEB23C005956}" srcOrd="1" destOrd="0" presId="urn:microsoft.com/office/officeart/2005/8/layout/orgChart1"/>
    <dgm:cxn modelId="{49C163C2-9A36-4F57-AE9E-4BD570ECFBFD}" type="presParOf" srcId="{257D4A61-09A1-4925-83E6-FEB23C005956}" destId="{8E0A2C9C-9DE4-4247-B205-4328EA9C3604}" srcOrd="0" destOrd="0" presId="urn:microsoft.com/office/officeart/2005/8/layout/orgChart1"/>
    <dgm:cxn modelId="{351F3AF2-F841-4199-85C3-DBF220649840}" type="presParOf" srcId="{8E0A2C9C-9DE4-4247-B205-4328EA9C3604}" destId="{A6844ECB-EF1D-4F9B-9EE5-3035C8502E71}" srcOrd="0" destOrd="0" presId="urn:microsoft.com/office/officeart/2005/8/layout/orgChart1"/>
    <dgm:cxn modelId="{6F2F6A33-499E-4BD8-9B24-757EC5CEBB0C}" type="presParOf" srcId="{8E0A2C9C-9DE4-4247-B205-4328EA9C3604}" destId="{C9502725-E66A-481B-B994-C80D4B3AC6A0}" srcOrd="1" destOrd="0" presId="urn:microsoft.com/office/officeart/2005/8/layout/orgChart1"/>
    <dgm:cxn modelId="{534273BD-4BDD-4A6D-85EC-F6A1F85B11DA}" type="presParOf" srcId="{257D4A61-09A1-4925-83E6-FEB23C005956}" destId="{2C181F0F-FE7D-4022-A418-F7FFFD1F3B4A}" srcOrd="1" destOrd="0" presId="urn:microsoft.com/office/officeart/2005/8/layout/orgChart1"/>
    <dgm:cxn modelId="{0019941E-1E42-4B43-97F2-AF6F139DD442}" type="presParOf" srcId="{257D4A61-09A1-4925-83E6-FEB23C005956}" destId="{AA796ABD-8F1C-4DC8-A1E2-F88E8650A6B3}" srcOrd="2" destOrd="0" presId="urn:microsoft.com/office/officeart/2005/8/layout/orgChart1"/>
    <dgm:cxn modelId="{88759108-3478-41CC-AD18-31312E0D0CB5}" type="presParOf" srcId="{603BD17F-6246-45F6-885C-A794823BE146}" destId="{4F6B89C8-28A2-47EA-97CA-26809814EBBC}" srcOrd="2" destOrd="0" presId="urn:microsoft.com/office/officeart/2005/8/layout/orgChart1"/>
    <dgm:cxn modelId="{8D71FF69-E66E-4659-B5F4-A90686C859D4}" type="presParOf" srcId="{603BD17F-6246-45F6-885C-A794823BE146}" destId="{D8A068D6-71EF-424E-B509-1653DD0C1525}" srcOrd="3" destOrd="0" presId="urn:microsoft.com/office/officeart/2005/8/layout/orgChart1"/>
    <dgm:cxn modelId="{F17714E0-8238-474E-AADE-902D967BA92B}" type="presParOf" srcId="{D8A068D6-71EF-424E-B509-1653DD0C1525}" destId="{6FC62B7E-6B29-481A-8411-BDCBFDA94F6D}" srcOrd="0" destOrd="0" presId="urn:microsoft.com/office/officeart/2005/8/layout/orgChart1"/>
    <dgm:cxn modelId="{DC84038E-B319-46EA-A1A8-CDBA010E60D8}" type="presParOf" srcId="{6FC62B7E-6B29-481A-8411-BDCBFDA94F6D}" destId="{A3540995-DC6E-4283-BB2C-36F1BEFA8A16}" srcOrd="0" destOrd="0" presId="urn:microsoft.com/office/officeart/2005/8/layout/orgChart1"/>
    <dgm:cxn modelId="{C56D192C-BD67-442A-92E8-C8B9379CA4E7}" type="presParOf" srcId="{6FC62B7E-6B29-481A-8411-BDCBFDA94F6D}" destId="{4AB01F71-ECB8-4AF9-B316-9A68D0A196F9}" srcOrd="1" destOrd="0" presId="urn:microsoft.com/office/officeart/2005/8/layout/orgChart1"/>
    <dgm:cxn modelId="{DDF13BFE-EFA9-45ED-8ECA-8AFF9AA27EA9}" type="presParOf" srcId="{D8A068D6-71EF-424E-B509-1653DD0C1525}" destId="{0CE48D71-0539-4512-B1BB-43FC0238D3E4}" srcOrd="1" destOrd="0" presId="urn:microsoft.com/office/officeart/2005/8/layout/orgChart1"/>
    <dgm:cxn modelId="{DDAF49EF-8C47-4A0C-8018-79EC0EC8BA09}" type="presParOf" srcId="{D8A068D6-71EF-424E-B509-1653DD0C1525}" destId="{F7FCD1B4-951A-4E50-BD7F-C2FBA0A18FE8}" srcOrd="2" destOrd="0" presId="urn:microsoft.com/office/officeart/2005/8/layout/orgChart1"/>
    <dgm:cxn modelId="{B9A84B5A-322E-4052-A35E-8F0AB3943318}" type="presParOf" srcId="{603BD17F-6246-45F6-885C-A794823BE146}" destId="{6E397229-0F3B-4731-91AF-13FD4411E317}" srcOrd="4" destOrd="0" presId="urn:microsoft.com/office/officeart/2005/8/layout/orgChart1"/>
    <dgm:cxn modelId="{1FCA1B2E-8C67-4FF8-B32F-60CDDB30FB87}" type="presParOf" srcId="{603BD17F-6246-45F6-885C-A794823BE146}" destId="{C8350757-4949-498F-8EB0-F4E5CD739042}" srcOrd="5" destOrd="0" presId="urn:microsoft.com/office/officeart/2005/8/layout/orgChart1"/>
    <dgm:cxn modelId="{693E84BB-7147-4079-BC01-8DF26EE23F46}" type="presParOf" srcId="{C8350757-4949-498F-8EB0-F4E5CD739042}" destId="{017C8C83-7609-4051-B262-064AB97CD364}" srcOrd="0" destOrd="0" presId="urn:microsoft.com/office/officeart/2005/8/layout/orgChart1"/>
    <dgm:cxn modelId="{F8D40EE0-C78B-4894-BD44-6B64A79A081A}" type="presParOf" srcId="{017C8C83-7609-4051-B262-064AB97CD364}" destId="{FB931A6C-ADE8-4539-BAC0-1C5AE172FCAA}" srcOrd="0" destOrd="0" presId="urn:microsoft.com/office/officeart/2005/8/layout/orgChart1"/>
    <dgm:cxn modelId="{6B3E34EC-B53D-4FBA-805F-F8B03D9415C7}" type="presParOf" srcId="{017C8C83-7609-4051-B262-064AB97CD364}" destId="{7A260551-D9C1-4EB7-9C33-366A83066B19}" srcOrd="1" destOrd="0" presId="urn:microsoft.com/office/officeart/2005/8/layout/orgChart1"/>
    <dgm:cxn modelId="{4C0CD02A-5B02-44AC-9EF0-349D25F519C8}" type="presParOf" srcId="{C8350757-4949-498F-8EB0-F4E5CD739042}" destId="{09C63CF9-5E6D-46AC-A1DE-8232FF9CC576}" srcOrd="1" destOrd="0" presId="urn:microsoft.com/office/officeart/2005/8/layout/orgChart1"/>
    <dgm:cxn modelId="{9D17F2C3-1944-4E56-9FF0-A1DD3CE063F0}" type="presParOf" srcId="{C8350757-4949-498F-8EB0-F4E5CD739042}" destId="{9F4F1AC4-9786-4ED8-A13E-020AAF2242A5}" srcOrd="2" destOrd="0" presId="urn:microsoft.com/office/officeart/2005/8/layout/orgChart1"/>
    <dgm:cxn modelId="{B9980273-F789-4589-88F8-9A132D82D1D8}" type="presParOf" srcId="{3CB7A978-5F8C-48E2-86F5-D84A14A54671}" destId="{4DFAEF0B-15C3-4962-85BF-37AAEF2D18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CA00D-09B5-47B6-BE3C-B588F410744B}" type="doc">
      <dgm:prSet loTypeId="urn:microsoft.com/office/officeart/2005/8/layout/orgChart1" loCatId="hierarchy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89FC92EB-47E9-4574-8CDF-D1836CDED4AE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5400" dirty="0" smtClean="0"/>
            <a:t>3. Meetings</a:t>
          </a:r>
          <a:endParaRPr lang="en-US" sz="5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48A2AD8-9CF7-491C-B4D0-0602C595E707}" type="parTrans" cxnId="{F7F91A63-4176-4EC7-9ED0-4AC9C0CD527C}">
      <dgm:prSet/>
      <dgm:spPr/>
      <dgm:t>
        <a:bodyPr/>
        <a:lstStyle/>
        <a:p>
          <a:endParaRPr lang="en-US"/>
        </a:p>
      </dgm:t>
    </dgm:pt>
    <dgm:pt modelId="{B2C1C9A7-5EBA-4C0B-A0C3-B4DC5E7EC8FD}" type="sibTrans" cxnId="{F7F91A63-4176-4EC7-9ED0-4AC9C0CD527C}">
      <dgm:prSet/>
      <dgm:spPr/>
      <dgm:t>
        <a:bodyPr/>
        <a:lstStyle/>
        <a:p>
          <a:endParaRPr lang="en-US"/>
        </a:p>
      </dgm:t>
    </dgm:pt>
    <dgm:pt modelId="{FF58B6EB-E65E-4A6D-AE32-BD773A8DF8A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 Intro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352ADE-3F73-4FD6-8DAB-50CA328036E0}" type="parTrans" cxnId="{33B980F1-B5DB-443D-93BC-D34703AB92CE}">
      <dgm:prSet/>
      <dgm:spPr/>
      <dgm:t>
        <a:bodyPr/>
        <a:lstStyle/>
        <a:p>
          <a:endParaRPr lang="en-US"/>
        </a:p>
      </dgm:t>
    </dgm:pt>
    <dgm:pt modelId="{EC473341-B13C-4B29-8AA5-8AE561E358C7}" type="sibTrans" cxnId="{33B980F1-B5DB-443D-93BC-D34703AB92CE}">
      <dgm:prSet/>
      <dgm:spPr/>
      <dgm:t>
        <a:bodyPr/>
        <a:lstStyle/>
        <a:p>
          <a:endParaRPr lang="en-US"/>
        </a:p>
      </dgm:t>
    </dgm:pt>
    <dgm:pt modelId="{0EAC82CC-221C-4C14-A4F8-27976874094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Face-to-Face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A342436-F6C6-4BAE-9A38-E13C083301F6}" type="parTrans" cxnId="{56DA29F8-E34C-4B6D-945F-10EDA91CE2B1}">
      <dgm:prSet/>
      <dgm:spPr/>
      <dgm:t>
        <a:bodyPr/>
        <a:lstStyle/>
        <a:p>
          <a:endParaRPr lang="en-US"/>
        </a:p>
      </dgm:t>
    </dgm:pt>
    <dgm:pt modelId="{8B92EF16-B406-4BEF-8275-DDD2E1A62759}" type="sibTrans" cxnId="{56DA29F8-E34C-4B6D-945F-10EDA91CE2B1}">
      <dgm:prSet/>
      <dgm:spPr/>
      <dgm:t>
        <a:bodyPr/>
        <a:lstStyle/>
        <a:p>
          <a:endParaRPr lang="en-US"/>
        </a:p>
      </dgm:t>
    </dgm:pt>
    <dgm:pt modelId="{3FA62293-C40C-4FDF-8E0F-632A87D4150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E-mail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1760A42-19EE-4D7D-A01E-EB80F4EBF028}" type="parTrans" cxnId="{4C216CE2-CC0C-47ED-AC01-03C8D02F79CC}">
      <dgm:prSet/>
      <dgm:spPr/>
      <dgm:t>
        <a:bodyPr/>
        <a:lstStyle/>
        <a:p>
          <a:endParaRPr lang="en-US"/>
        </a:p>
      </dgm:t>
    </dgm:pt>
    <dgm:pt modelId="{30AEAB97-225B-4D61-BA5C-6756270595B4}" type="sibTrans" cxnId="{4C216CE2-CC0C-47ED-AC01-03C8D02F79CC}">
      <dgm:prSet/>
      <dgm:spPr/>
      <dgm:t>
        <a:bodyPr/>
        <a:lstStyle/>
        <a:p>
          <a:endParaRPr lang="en-US"/>
        </a:p>
      </dgm:t>
    </dgm:pt>
    <dgm:pt modelId="{7CF35059-7A1D-41C3-8B8A-6DB6722B279C}" type="pres">
      <dgm:prSet presAssocID="{1A0CA00D-09B5-47B6-BE3C-B588F41074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B7A978-5F8C-48E2-86F5-D84A14A54671}" type="pres">
      <dgm:prSet presAssocID="{89FC92EB-47E9-4574-8CDF-D1836CDED4AE}" presName="hierRoot1" presStyleCnt="0">
        <dgm:presLayoutVars>
          <dgm:hierBranch val="init"/>
        </dgm:presLayoutVars>
      </dgm:prSet>
      <dgm:spPr/>
    </dgm:pt>
    <dgm:pt modelId="{DFB8AEE3-38B0-4B74-9A7F-F252EFDB1D75}" type="pres">
      <dgm:prSet presAssocID="{89FC92EB-47E9-4574-8CDF-D1836CDED4AE}" presName="rootComposite1" presStyleCnt="0"/>
      <dgm:spPr/>
    </dgm:pt>
    <dgm:pt modelId="{9C097444-47DF-4EF5-B6F8-9F62BDC532B6}" type="pres">
      <dgm:prSet presAssocID="{89FC92EB-47E9-4574-8CDF-D1836CDED4AE}" presName="rootText1" presStyleLbl="node0" presStyleIdx="0" presStyleCnt="1" custScaleX="268751" custScaleY="150034" custLinFactNeighborX="-2443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5435B-A78F-407B-BB39-620CE8B89406}" type="pres">
      <dgm:prSet presAssocID="{89FC92EB-47E9-4574-8CDF-D1836CDED4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3BD17F-6246-45F6-885C-A794823BE146}" type="pres">
      <dgm:prSet presAssocID="{89FC92EB-47E9-4574-8CDF-D1836CDED4AE}" presName="hierChild2" presStyleCnt="0"/>
      <dgm:spPr/>
    </dgm:pt>
    <dgm:pt modelId="{E3E543CC-89BA-4252-BCE1-B394C7E7E34D}" type="pres">
      <dgm:prSet presAssocID="{D5352ADE-3F73-4FD6-8DAB-50CA328036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57D4A61-09A1-4925-83E6-FEB23C005956}" type="pres">
      <dgm:prSet presAssocID="{FF58B6EB-E65E-4A6D-AE32-BD773A8DF8AC}" presName="hierRoot2" presStyleCnt="0">
        <dgm:presLayoutVars>
          <dgm:hierBranch val="init"/>
        </dgm:presLayoutVars>
      </dgm:prSet>
      <dgm:spPr/>
    </dgm:pt>
    <dgm:pt modelId="{8E0A2C9C-9DE4-4247-B205-4328EA9C3604}" type="pres">
      <dgm:prSet presAssocID="{FF58B6EB-E65E-4A6D-AE32-BD773A8DF8AC}" presName="rootComposite" presStyleCnt="0"/>
      <dgm:spPr/>
    </dgm:pt>
    <dgm:pt modelId="{A6844ECB-EF1D-4F9B-9EE5-3035C8502E71}" type="pres">
      <dgm:prSet presAssocID="{FF58B6EB-E65E-4A6D-AE32-BD773A8DF8AC}" presName="rootText" presStyleLbl="node2" presStyleIdx="0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02725-E66A-481B-B994-C80D4B3AC6A0}" type="pres">
      <dgm:prSet presAssocID="{FF58B6EB-E65E-4A6D-AE32-BD773A8DF8A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C181F0F-FE7D-4022-A418-F7FFFD1F3B4A}" type="pres">
      <dgm:prSet presAssocID="{FF58B6EB-E65E-4A6D-AE32-BD773A8DF8AC}" presName="hierChild4" presStyleCnt="0"/>
      <dgm:spPr/>
    </dgm:pt>
    <dgm:pt modelId="{AA796ABD-8F1C-4DC8-A1E2-F88E8650A6B3}" type="pres">
      <dgm:prSet presAssocID="{FF58B6EB-E65E-4A6D-AE32-BD773A8DF8AC}" presName="hierChild5" presStyleCnt="0"/>
      <dgm:spPr/>
    </dgm:pt>
    <dgm:pt modelId="{4F6B89C8-28A2-47EA-97CA-26809814EBBC}" type="pres">
      <dgm:prSet presAssocID="{DA342436-F6C6-4BAE-9A38-E13C083301F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A068D6-71EF-424E-B509-1653DD0C1525}" type="pres">
      <dgm:prSet presAssocID="{0EAC82CC-221C-4C14-A4F8-27976874094E}" presName="hierRoot2" presStyleCnt="0">
        <dgm:presLayoutVars>
          <dgm:hierBranch val="init"/>
        </dgm:presLayoutVars>
      </dgm:prSet>
      <dgm:spPr/>
    </dgm:pt>
    <dgm:pt modelId="{6FC62B7E-6B29-481A-8411-BDCBFDA94F6D}" type="pres">
      <dgm:prSet presAssocID="{0EAC82CC-221C-4C14-A4F8-27976874094E}" presName="rootComposite" presStyleCnt="0"/>
      <dgm:spPr/>
    </dgm:pt>
    <dgm:pt modelId="{A3540995-DC6E-4283-BB2C-36F1BEFA8A16}" type="pres">
      <dgm:prSet presAssocID="{0EAC82CC-221C-4C14-A4F8-27976874094E}" presName="rootText" presStyleLbl="node2" presStyleIdx="1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1F71-ECB8-4AF9-B316-9A68D0A196F9}" type="pres">
      <dgm:prSet presAssocID="{0EAC82CC-221C-4C14-A4F8-27976874094E}" presName="rootConnector" presStyleLbl="node2" presStyleIdx="1" presStyleCnt="3"/>
      <dgm:spPr/>
      <dgm:t>
        <a:bodyPr/>
        <a:lstStyle/>
        <a:p>
          <a:endParaRPr lang="en-US"/>
        </a:p>
      </dgm:t>
    </dgm:pt>
    <dgm:pt modelId="{0CE48D71-0539-4512-B1BB-43FC0238D3E4}" type="pres">
      <dgm:prSet presAssocID="{0EAC82CC-221C-4C14-A4F8-27976874094E}" presName="hierChild4" presStyleCnt="0"/>
      <dgm:spPr/>
    </dgm:pt>
    <dgm:pt modelId="{F7FCD1B4-951A-4E50-BD7F-C2FBA0A18FE8}" type="pres">
      <dgm:prSet presAssocID="{0EAC82CC-221C-4C14-A4F8-27976874094E}" presName="hierChild5" presStyleCnt="0"/>
      <dgm:spPr/>
    </dgm:pt>
    <dgm:pt modelId="{6E397229-0F3B-4731-91AF-13FD4411E317}" type="pres">
      <dgm:prSet presAssocID="{21760A42-19EE-4D7D-A01E-EB80F4EBF02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50757-4949-498F-8EB0-F4E5CD739042}" type="pres">
      <dgm:prSet presAssocID="{3FA62293-C40C-4FDF-8E0F-632A87D4150A}" presName="hierRoot2" presStyleCnt="0">
        <dgm:presLayoutVars>
          <dgm:hierBranch val="init"/>
        </dgm:presLayoutVars>
      </dgm:prSet>
      <dgm:spPr/>
    </dgm:pt>
    <dgm:pt modelId="{017C8C83-7609-4051-B262-064AB97CD364}" type="pres">
      <dgm:prSet presAssocID="{3FA62293-C40C-4FDF-8E0F-632A87D4150A}" presName="rootComposite" presStyleCnt="0"/>
      <dgm:spPr/>
    </dgm:pt>
    <dgm:pt modelId="{FB931A6C-ADE8-4539-BAC0-1C5AE172FCAA}" type="pres">
      <dgm:prSet presAssocID="{3FA62293-C40C-4FDF-8E0F-632A87D4150A}" presName="rootText" presStyleLbl="node2" presStyleIdx="2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60551-D9C1-4EB7-9C33-366A83066B19}" type="pres">
      <dgm:prSet presAssocID="{3FA62293-C40C-4FDF-8E0F-632A87D415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C63CF9-5E6D-46AC-A1DE-8232FF9CC576}" type="pres">
      <dgm:prSet presAssocID="{3FA62293-C40C-4FDF-8E0F-632A87D4150A}" presName="hierChild4" presStyleCnt="0"/>
      <dgm:spPr/>
    </dgm:pt>
    <dgm:pt modelId="{9F4F1AC4-9786-4ED8-A13E-020AAF2242A5}" type="pres">
      <dgm:prSet presAssocID="{3FA62293-C40C-4FDF-8E0F-632A87D4150A}" presName="hierChild5" presStyleCnt="0"/>
      <dgm:spPr/>
    </dgm:pt>
    <dgm:pt modelId="{4DFAEF0B-15C3-4962-85BF-37AAEF2D18EA}" type="pres">
      <dgm:prSet presAssocID="{89FC92EB-47E9-4574-8CDF-D1836CDED4AE}" presName="hierChild3" presStyleCnt="0"/>
      <dgm:spPr/>
    </dgm:pt>
  </dgm:ptLst>
  <dgm:cxnLst>
    <dgm:cxn modelId="{613414DB-9262-4295-BDB5-74FF72AF9CAD}" type="presOf" srcId="{3FA62293-C40C-4FDF-8E0F-632A87D4150A}" destId="{FB931A6C-ADE8-4539-BAC0-1C5AE172FCAA}" srcOrd="0" destOrd="0" presId="urn:microsoft.com/office/officeart/2005/8/layout/orgChart1"/>
    <dgm:cxn modelId="{71F2A842-FAC8-486D-89DC-B0F16746E49F}" type="presOf" srcId="{1A0CA00D-09B5-47B6-BE3C-B588F410744B}" destId="{7CF35059-7A1D-41C3-8B8A-6DB6722B279C}" srcOrd="0" destOrd="0" presId="urn:microsoft.com/office/officeart/2005/8/layout/orgChart1"/>
    <dgm:cxn modelId="{4C216CE2-CC0C-47ED-AC01-03C8D02F79CC}" srcId="{89FC92EB-47E9-4574-8CDF-D1836CDED4AE}" destId="{3FA62293-C40C-4FDF-8E0F-632A87D4150A}" srcOrd="2" destOrd="0" parTransId="{21760A42-19EE-4D7D-A01E-EB80F4EBF028}" sibTransId="{30AEAB97-225B-4D61-BA5C-6756270595B4}"/>
    <dgm:cxn modelId="{557AAD59-A0FF-4C4E-8DAD-A1407737C980}" type="presOf" srcId="{89FC92EB-47E9-4574-8CDF-D1836CDED4AE}" destId="{3FE5435B-A78F-407B-BB39-620CE8B89406}" srcOrd="1" destOrd="0" presId="urn:microsoft.com/office/officeart/2005/8/layout/orgChart1"/>
    <dgm:cxn modelId="{33B980F1-B5DB-443D-93BC-D34703AB92CE}" srcId="{89FC92EB-47E9-4574-8CDF-D1836CDED4AE}" destId="{FF58B6EB-E65E-4A6D-AE32-BD773A8DF8AC}" srcOrd="0" destOrd="0" parTransId="{D5352ADE-3F73-4FD6-8DAB-50CA328036E0}" sibTransId="{EC473341-B13C-4B29-8AA5-8AE561E358C7}"/>
    <dgm:cxn modelId="{7826C1BF-80EA-4517-9742-4DE8623676C7}" type="presOf" srcId="{D5352ADE-3F73-4FD6-8DAB-50CA328036E0}" destId="{E3E543CC-89BA-4252-BCE1-B394C7E7E34D}" srcOrd="0" destOrd="0" presId="urn:microsoft.com/office/officeart/2005/8/layout/orgChart1"/>
    <dgm:cxn modelId="{B49BDF11-BF97-432E-AF56-12156D008248}" type="presOf" srcId="{0EAC82CC-221C-4C14-A4F8-27976874094E}" destId="{A3540995-DC6E-4283-BB2C-36F1BEFA8A16}" srcOrd="0" destOrd="0" presId="urn:microsoft.com/office/officeart/2005/8/layout/orgChart1"/>
    <dgm:cxn modelId="{AEEA3D5A-0EAC-4089-833E-848145798444}" type="presOf" srcId="{21760A42-19EE-4D7D-A01E-EB80F4EBF028}" destId="{6E397229-0F3B-4731-91AF-13FD4411E317}" srcOrd="0" destOrd="0" presId="urn:microsoft.com/office/officeart/2005/8/layout/orgChart1"/>
    <dgm:cxn modelId="{4608E7DB-1B9F-4F56-88D3-CF4642B11032}" type="presOf" srcId="{FF58B6EB-E65E-4A6D-AE32-BD773A8DF8AC}" destId="{A6844ECB-EF1D-4F9B-9EE5-3035C8502E71}" srcOrd="0" destOrd="0" presId="urn:microsoft.com/office/officeart/2005/8/layout/orgChart1"/>
    <dgm:cxn modelId="{755927AF-464A-4A56-AB45-A01585140770}" type="presOf" srcId="{89FC92EB-47E9-4574-8CDF-D1836CDED4AE}" destId="{9C097444-47DF-4EF5-B6F8-9F62BDC532B6}" srcOrd="0" destOrd="0" presId="urn:microsoft.com/office/officeart/2005/8/layout/orgChart1"/>
    <dgm:cxn modelId="{F7F91A63-4176-4EC7-9ED0-4AC9C0CD527C}" srcId="{1A0CA00D-09B5-47B6-BE3C-B588F410744B}" destId="{89FC92EB-47E9-4574-8CDF-D1836CDED4AE}" srcOrd="0" destOrd="0" parTransId="{D48A2AD8-9CF7-491C-B4D0-0602C595E707}" sibTransId="{B2C1C9A7-5EBA-4C0B-A0C3-B4DC5E7EC8FD}"/>
    <dgm:cxn modelId="{B8E0683C-627C-4D0D-B2B5-D9701CB05CB2}" type="presOf" srcId="{DA342436-F6C6-4BAE-9A38-E13C083301F6}" destId="{4F6B89C8-28A2-47EA-97CA-26809814EBBC}" srcOrd="0" destOrd="0" presId="urn:microsoft.com/office/officeart/2005/8/layout/orgChart1"/>
    <dgm:cxn modelId="{5D8F7586-830D-4349-BE91-38941DBAF050}" type="presOf" srcId="{0EAC82CC-221C-4C14-A4F8-27976874094E}" destId="{4AB01F71-ECB8-4AF9-B316-9A68D0A196F9}" srcOrd="1" destOrd="0" presId="urn:microsoft.com/office/officeart/2005/8/layout/orgChart1"/>
    <dgm:cxn modelId="{4056E95A-A1C1-4201-A301-6376940C475E}" type="presOf" srcId="{3FA62293-C40C-4FDF-8E0F-632A87D4150A}" destId="{7A260551-D9C1-4EB7-9C33-366A83066B19}" srcOrd="1" destOrd="0" presId="urn:microsoft.com/office/officeart/2005/8/layout/orgChart1"/>
    <dgm:cxn modelId="{1806490C-51B0-4237-909F-2D70A1FA9966}" type="presOf" srcId="{FF58B6EB-E65E-4A6D-AE32-BD773A8DF8AC}" destId="{C9502725-E66A-481B-B994-C80D4B3AC6A0}" srcOrd="1" destOrd="0" presId="urn:microsoft.com/office/officeart/2005/8/layout/orgChart1"/>
    <dgm:cxn modelId="{56DA29F8-E34C-4B6D-945F-10EDA91CE2B1}" srcId="{89FC92EB-47E9-4574-8CDF-D1836CDED4AE}" destId="{0EAC82CC-221C-4C14-A4F8-27976874094E}" srcOrd="1" destOrd="0" parTransId="{DA342436-F6C6-4BAE-9A38-E13C083301F6}" sibTransId="{8B92EF16-B406-4BEF-8275-DDD2E1A62759}"/>
    <dgm:cxn modelId="{72E18AF4-7149-4D8E-90BA-2942C2D5E0F8}" type="presParOf" srcId="{7CF35059-7A1D-41C3-8B8A-6DB6722B279C}" destId="{3CB7A978-5F8C-48E2-86F5-D84A14A54671}" srcOrd="0" destOrd="0" presId="urn:microsoft.com/office/officeart/2005/8/layout/orgChart1"/>
    <dgm:cxn modelId="{A606E955-FAF4-4BC0-BABB-DF87EC9865DE}" type="presParOf" srcId="{3CB7A978-5F8C-48E2-86F5-D84A14A54671}" destId="{DFB8AEE3-38B0-4B74-9A7F-F252EFDB1D75}" srcOrd="0" destOrd="0" presId="urn:microsoft.com/office/officeart/2005/8/layout/orgChart1"/>
    <dgm:cxn modelId="{CC4CD21E-625C-4C38-A7F1-2E5AA28CF885}" type="presParOf" srcId="{DFB8AEE3-38B0-4B74-9A7F-F252EFDB1D75}" destId="{9C097444-47DF-4EF5-B6F8-9F62BDC532B6}" srcOrd="0" destOrd="0" presId="urn:microsoft.com/office/officeart/2005/8/layout/orgChart1"/>
    <dgm:cxn modelId="{0615F1CC-E765-4A1C-AAA6-AF8E3DA0EF95}" type="presParOf" srcId="{DFB8AEE3-38B0-4B74-9A7F-F252EFDB1D75}" destId="{3FE5435B-A78F-407B-BB39-620CE8B89406}" srcOrd="1" destOrd="0" presId="urn:microsoft.com/office/officeart/2005/8/layout/orgChart1"/>
    <dgm:cxn modelId="{2ED125C1-CE52-4945-AB71-C1DD5912D2B4}" type="presParOf" srcId="{3CB7A978-5F8C-48E2-86F5-D84A14A54671}" destId="{603BD17F-6246-45F6-885C-A794823BE146}" srcOrd="1" destOrd="0" presId="urn:microsoft.com/office/officeart/2005/8/layout/orgChart1"/>
    <dgm:cxn modelId="{121266B4-43C2-4CC6-B219-7874444ACD72}" type="presParOf" srcId="{603BD17F-6246-45F6-885C-A794823BE146}" destId="{E3E543CC-89BA-4252-BCE1-B394C7E7E34D}" srcOrd="0" destOrd="0" presId="urn:microsoft.com/office/officeart/2005/8/layout/orgChart1"/>
    <dgm:cxn modelId="{EF3A7144-8AEC-424A-A1C6-1BA84E9F3475}" type="presParOf" srcId="{603BD17F-6246-45F6-885C-A794823BE146}" destId="{257D4A61-09A1-4925-83E6-FEB23C005956}" srcOrd="1" destOrd="0" presId="urn:microsoft.com/office/officeart/2005/8/layout/orgChart1"/>
    <dgm:cxn modelId="{9D6D5D4C-13EB-468E-846C-D58D72C05363}" type="presParOf" srcId="{257D4A61-09A1-4925-83E6-FEB23C005956}" destId="{8E0A2C9C-9DE4-4247-B205-4328EA9C3604}" srcOrd="0" destOrd="0" presId="urn:microsoft.com/office/officeart/2005/8/layout/orgChart1"/>
    <dgm:cxn modelId="{F16AE2BE-9ADD-4896-AC9E-52C3E8D83D93}" type="presParOf" srcId="{8E0A2C9C-9DE4-4247-B205-4328EA9C3604}" destId="{A6844ECB-EF1D-4F9B-9EE5-3035C8502E71}" srcOrd="0" destOrd="0" presId="urn:microsoft.com/office/officeart/2005/8/layout/orgChart1"/>
    <dgm:cxn modelId="{A4F07B14-E7C8-40F4-B223-7C94531000BC}" type="presParOf" srcId="{8E0A2C9C-9DE4-4247-B205-4328EA9C3604}" destId="{C9502725-E66A-481B-B994-C80D4B3AC6A0}" srcOrd="1" destOrd="0" presId="urn:microsoft.com/office/officeart/2005/8/layout/orgChart1"/>
    <dgm:cxn modelId="{93A18DE7-F76F-4308-BB40-EEAEFF524D37}" type="presParOf" srcId="{257D4A61-09A1-4925-83E6-FEB23C005956}" destId="{2C181F0F-FE7D-4022-A418-F7FFFD1F3B4A}" srcOrd="1" destOrd="0" presId="urn:microsoft.com/office/officeart/2005/8/layout/orgChart1"/>
    <dgm:cxn modelId="{08B1FD7C-1BB5-45DD-8F13-CA2D9EBF06CB}" type="presParOf" srcId="{257D4A61-09A1-4925-83E6-FEB23C005956}" destId="{AA796ABD-8F1C-4DC8-A1E2-F88E8650A6B3}" srcOrd="2" destOrd="0" presId="urn:microsoft.com/office/officeart/2005/8/layout/orgChart1"/>
    <dgm:cxn modelId="{D2AA7B83-04D7-407B-A411-C5B01A45F47B}" type="presParOf" srcId="{603BD17F-6246-45F6-885C-A794823BE146}" destId="{4F6B89C8-28A2-47EA-97CA-26809814EBBC}" srcOrd="2" destOrd="0" presId="urn:microsoft.com/office/officeart/2005/8/layout/orgChart1"/>
    <dgm:cxn modelId="{50F082AA-E52D-4B2C-A142-A8872598158B}" type="presParOf" srcId="{603BD17F-6246-45F6-885C-A794823BE146}" destId="{D8A068D6-71EF-424E-B509-1653DD0C1525}" srcOrd="3" destOrd="0" presId="urn:microsoft.com/office/officeart/2005/8/layout/orgChart1"/>
    <dgm:cxn modelId="{6EADDE2B-F329-4934-A275-B285B3F2A448}" type="presParOf" srcId="{D8A068D6-71EF-424E-B509-1653DD0C1525}" destId="{6FC62B7E-6B29-481A-8411-BDCBFDA94F6D}" srcOrd="0" destOrd="0" presId="urn:microsoft.com/office/officeart/2005/8/layout/orgChart1"/>
    <dgm:cxn modelId="{F0D5ED1A-2BBB-40DA-BA3D-44E1B6A649CA}" type="presParOf" srcId="{6FC62B7E-6B29-481A-8411-BDCBFDA94F6D}" destId="{A3540995-DC6E-4283-BB2C-36F1BEFA8A16}" srcOrd="0" destOrd="0" presId="urn:microsoft.com/office/officeart/2005/8/layout/orgChart1"/>
    <dgm:cxn modelId="{D0170BD9-F49D-4356-A791-8815CE2FDD49}" type="presParOf" srcId="{6FC62B7E-6B29-481A-8411-BDCBFDA94F6D}" destId="{4AB01F71-ECB8-4AF9-B316-9A68D0A196F9}" srcOrd="1" destOrd="0" presId="urn:microsoft.com/office/officeart/2005/8/layout/orgChart1"/>
    <dgm:cxn modelId="{9196A590-C528-4D41-A730-C889C5AB4353}" type="presParOf" srcId="{D8A068D6-71EF-424E-B509-1653DD0C1525}" destId="{0CE48D71-0539-4512-B1BB-43FC0238D3E4}" srcOrd="1" destOrd="0" presId="urn:microsoft.com/office/officeart/2005/8/layout/orgChart1"/>
    <dgm:cxn modelId="{E429B0DB-23E1-4C46-A032-40BBCA9983DF}" type="presParOf" srcId="{D8A068D6-71EF-424E-B509-1653DD0C1525}" destId="{F7FCD1B4-951A-4E50-BD7F-C2FBA0A18FE8}" srcOrd="2" destOrd="0" presId="urn:microsoft.com/office/officeart/2005/8/layout/orgChart1"/>
    <dgm:cxn modelId="{0A63DF08-B1BA-4D4A-A0AF-9B735470E03C}" type="presParOf" srcId="{603BD17F-6246-45F6-885C-A794823BE146}" destId="{6E397229-0F3B-4731-91AF-13FD4411E317}" srcOrd="4" destOrd="0" presId="urn:microsoft.com/office/officeart/2005/8/layout/orgChart1"/>
    <dgm:cxn modelId="{08030F2D-2432-4890-B0BC-EAC495FF7B18}" type="presParOf" srcId="{603BD17F-6246-45F6-885C-A794823BE146}" destId="{C8350757-4949-498F-8EB0-F4E5CD739042}" srcOrd="5" destOrd="0" presId="urn:microsoft.com/office/officeart/2005/8/layout/orgChart1"/>
    <dgm:cxn modelId="{5A2CC1F1-00BF-48E5-A471-366574623AE0}" type="presParOf" srcId="{C8350757-4949-498F-8EB0-F4E5CD739042}" destId="{017C8C83-7609-4051-B262-064AB97CD364}" srcOrd="0" destOrd="0" presId="urn:microsoft.com/office/officeart/2005/8/layout/orgChart1"/>
    <dgm:cxn modelId="{DBC94139-7FF5-44DE-8B0C-B209382A07DF}" type="presParOf" srcId="{017C8C83-7609-4051-B262-064AB97CD364}" destId="{FB931A6C-ADE8-4539-BAC0-1C5AE172FCAA}" srcOrd="0" destOrd="0" presId="urn:microsoft.com/office/officeart/2005/8/layout/orgChart1"/>
    <dgm:cxn modelId="{34CEEDC9-1047-4DD7-8002-CB64C7D19ABF}" type="presParOf" srcId="{017C8C83-7609-4051-B262-064AB97CD364}" destId="{7A260551-D9C1-4EB7-9C33-366A83066B19}" srcOrd="1" destOrd="0" presId="urn:microsoft.com/office/officeart/2005/8/layout/orgChart1"/>
    <dgm:cxn modelId="{4CA2EB6B-F1EC-4DF9-A926-48D8D7CB12A4}" type="presParOf" srcId="{C8350757-4949-498F-8EB0-F4E5CD739042}" destId="{09C63CF9-5E6D-46AC-A1DE-8232FF9CC576}" srcOrd="1" destOrd="0" presId="urn:microsoft.com/office/officeart/2005/8/layout/orgChart1"/>
    <dgm:cxn modelId="{D957CE8D-FF58-489A-9891-CF6FC5484466}" type="presParOf" srcId="{C8350757-4949-498F-8EB0-F4E5CD739042}" destId="{9F4F1AC4-9786-4ED8-A13E-020AAF2242A5}" srcOrd="2" destOrd="0" presId="urn:microsoft.com/office/officeart/2005/8/layout/orgChart1"/>
    <dgm:cxn modelId="{B97C594D-9C27-4242-8D46-C7326DD13A5B}" type="presParOf" srcId="{3CB7A978-5F8C-48E2-86F5-D84A14A54671}" destId="{4DFAEF0B-15C3-4962-85BF-37AAEF2D18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0CA00D-09B5-47B6-BE3C-B588F410744B}" type="doc">
      <dgm:prSet loTypeId="urn:microsoft.com/office/officeart/2005/8/layout/orgChart1" loCatId="hierarchy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9FC92EB-47E9-4574-8CDF-D1836CDED4AE}">
      <dgm:prSet phldrT="[Text]" custT="1"/>
      <dgm:spPr/>
      <dgm:t>
        <a:bodyPr/>
        <a:lstStyle/>
        <a:p>
          <a:r>
            <a:rPr lang="en-US" sz="5400" dirty="0" smtClean="0"/>
            <a:t>4. Communication &amp; Reflection</a:t>
          </a:r>
          <a:endParaRPr lang="en-US" sz="5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48A2AD8-9CF7-491C-B4D0-0602C595E707}" type="parTrans" cxnId="{F7F91A63-4176-4EC7-9ED0-4AC9C0CD527C}">
      <dgm:prSet/>
      <dgm:spPr/>
      <dgm:t>
        <a:bodyPr/>
        <a:lstStyle/>
        <a:p>
          <a:endParaRPr lang="en-US"/>
        </a:p>
      </dgm:t>
    </dgm:pt>
    <dgm:pt modelId="{B2C1C9A7-5EBA-4C0B-A0C3-B4DC5E7EC8FD}" type="sibTrans" cxnId="{F7F91A63-4176-4EC7-9ED0-4AC9C0CD527C}">
      <dgm:prSet/>
      <dgm:spPr/>
      <dgm:t>
        <a:bodyPr/>
        <a:lstStyle/>
        <a:p>
          <a:endParaRPr lang="en-US"/>
        </a:p>
      </dgm:t>
    </dgm:pt>
    <dgm:pt modelId="{FF58B6EB-E65E-4A6D-AE32-BD773A8DF8AC}">
      <dgm:prSet phldrT="[Text]"/>
      <dgm:spPr/>
      <dgm:t>
        <a:bodyPr/>
        <a:lstStyle/>
        <a:p>
          <a:r>
            <a:rPr lang="en-US" dirty="0" smtClean="0"/>
            <a:t> Reminders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352ADE-3F73-4FD6-8DAB-50CA328036E0}" type="parTrans" cxnId="{33B980F1-B5DB-443D-93BC-D34703AB92CE}">
      <dgm:prSet/>
      <dgm:spPr/>
      <dgm:t>
        <a:bodyPr/>
        <a:lstStyle/>
        <a:p>
          <a:endParaRPr lang="en-US"/>
        </a:p>
      </dgm:t>
    </dgm:pt>
    <dgm:pt modelId="{EC473341-B13C-4B29-8AA5-8AE561E358C7}" type="sibTrans" cxnId="{33B980F1-B5DB-443D-93BC-D34703AB92CE}">
      <dgm:prSet/>
      <dgm:spPr/>
      <dgm:t>
        <a:bodyPr/>
        <a:lstStyle/>
        <a:p>
          <a:endParaRPr lang="en-US"/>
        </a:p>
      </dgm:t>
    </dgm:pt>
    <dgm:pt modelId="{0EAC82CC-221C-4C14-A4F8-27976874094E}">
      <dgm:prSet phldrT="[Text]"/>
      <dgm:spPr/>
      <dgm:t>
        <a:bodyPr/>
        <a:lstStyle/>
        <a:p>
          <a:r>
            <a:rPr lang="en-US" dirty="0" smtClean="0"/>
            <a:t>Check-ins &amp; debriefs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A342436-F6C6-4BAE-9A38-E13C083301F6}" type="parTrans" cxnId="{56DA29F8-E34C-4B6D-945F-10EDA91CE2B1}">
      <dgm:prSet/>
      <dgm:spPr/>
      <dgm:t>
        <a:bodyPr/>
        <a:lstStyle/>
        <a:p>
          <a:endParaRPr lang="en-US"/>
        </a:p>
      </dgm:t>
    </dgm:pt>
    <dgm:pt modelId="{8B92EF16-B406-4BEF-8275-DDD2E1A62759}" type="sibTrans" cxnId="{56DA29F8-E34C-4B6D-945F-10EDA91CE2B1}">
      <dgm:prSet/>
      <dgm:spPr/>
      <dgm:t>
        <a:bodyPr/>
        <a:lstStyle/>
        <a:p>
          <a:endParaRPr lang="en-US"/>
        </a:p>
      </dgm:t>
    </dgm:pt>
    <dgm:pt modelId="{3FA62293-C40C-4FDF-8E0F-632A87D4150A}">
      <dgm:prSet phldrT="[Text]"/>
      <dgm:spPr/>
      <dgm:t>
        <a:bodyPr/>
        <a:lstStyle/>
        <a:p>
          <a:r>
            <a:rPr lang="en-US" dirty="0" smtClean="0"/>
            <a:t>Recognition &amp; Survey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1760A42-19EE-4D7D-A01E-EB80F4EBF028}" type="parTrans" cxnId="{4C216CE2-CC0C-47ED-AC01-03C8D02F79CC}">
      <dgm:prSet/>
      <dgm:spPr/>
      <dgm:t>
        <a:bodyPr/>
        <a:lstStyle/>
        <a:p>
          <a:endParaRPr lang="en-US"/>
        </a:p>
      </dgm:t>
    </dgm:pt>
    <dgm:pt modelId="{30AEAB97-225B-4D61-BA5C-6756270595B4}" type="sibTrans" cxnId="{4C216CE2-CC0C-47ED-AC01-03C8D02F79CC}">
      <dgm:prSet/>
      <dgm:spPr/>
      <dgm:t>
        <a:bodyPr/>
        <a:lstStyle/>
        <a:p>
          <a:endParaRPr lang="en-US"/>
        </a:p>
      </dgm:t>
    </dgm:pt>
    <dgm:pt modelId="{7CF35059-7A1D-41C3-8B8A-6DB6722B279C}" type="pres">
      <dgm:prSet presAssocID="{1A0CA00D-09B5-47B6-BE3C-B588F41074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B7A978-5F8C-48E2-86F5-D84A14A54671}" type="pres">
      <dgm:prSet presAssocID="{89FC92EB-47E9-4574-8CDF-D1836CDED4A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B8AEE3-38B0-4B74-9A7F-F252EFDB1D75}" type="pres">
      <dgm:prSet presAssocID="{89FC92EB-47E9-4574-8CDF-D1836CDED4AE}" presName="rootComposite1" presStyleCnt="0"/>
      <dgm:spPr/>
      <dgm:t>
        <a:bodyPr/>
        <a:lstStyle/>
        <a:p>
          <a:endParaRPr lang="en-US"/>
        </a:p>
      </dgm:t>
    </dgm:pt>
    <dgm:pt modelId="{9C097444-47DF-4EF5-B6F8-9F62BDC532B6}" type="pres">
      <dgm:prSet presAssocID="{89FC92EB-47E9-4574-8CDF-D1836CDED4AE}" presName="rootText1" presStyleLbl="node0" presStyleIdx="0" presStyleCnt="1" custScaleX="268751" custScaleY="150034" custLinFactNeighborX="-2443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5435B-A78F-407B-BB39-620CE8B89406}" type="pres">
      <dgm:prSet presAssocID="{89FC92EB-47E9-4574-8CDF-D1836CDED4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3BD17F-6246-45F6-885C-A794823BE146}" type="pres">
      <dgm:prSet presAssocID="{89FC92EB-47E9-4574-8CDF-D1836CDED4AE}" presName="hierChild2" presStyleCnt="0"/>
      <dgm:spPr/>
      <dgm:t>
        <a:bodyPr/>
        <a:lstStyle/>
        <a:p>
          <a:endParaRPr lang="en-US"/>
        </a:p>
      </dgm:t>
    </dgm:pt>
    <dgm:pt modelId="{E3E543CC-89BA-4252-BCE1-B394C7E7E34D}" type="pres">
      <dgm:prSet presAssocID="{D5352ADE-3F73-4FD6-8DAB-50CA328036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57D4A61-09A1-4925-83E6-FEB23C005956}" type="pres">
      <dgm:prSet presAssocID="{FF58B6EB-E65E-4A6D-AE32-BD773A8DF8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0A2C9C-9DE4-4247-B205-4328EA9C3604}" type="pres">
      <dgm:prSet presAssocID="{FF58B6EB-E65E-4A6D-AE32-BD773A8DF8AC}" presName="rootComposite" presStyleCnt="0"/>
      <dgm:spPr/>
      <dgm:t>
        <a:bodyPr/>
        <a:lstStyle/>
        <a:p>
          <a:endParaRPr lang="en-US"/>
        </a:p>
      </dgm:t>
    </dgm:pt>
    <dgm:pt modelId="{A6844ECB-EF1D-4F9B-9EE5-3035C8502E71}" type="pres">
      <dgm:prSet presAssocID="{FF58B6EB-E65E-4A6D-AE32-BD773A8DF8AC}" presName="rootText" presStyleLbl="node2" presStyleIdx="0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02725-E66A-481B-B994-C80D4B3AC6A0}" type="pres">
      <dgm:prSet presAssocID="{FF58B6EB-E65E-4A6D-AE32-BD773A8DF8A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C181F0F-FE7D-4022-A418-F7FFFD1F3B4A}" type="pres">
      <dgm:prSet presAssocID="{FF58B6EB-E65E-4A6D-AE32-BD773A8DF8AC}" presName="hierChild4" presStyleCnt="0"/>
      <dgm:spPr/>
      <dgm:t>
        <a:bodyPr/>
        <a:lstStyle/>
        <a:p>
          <a:endParaRPr lang="en-US"/>
        </a:p>
      </dgm:t>
    </dgm:pt>
    <dgm:pt modelId="{AA796ABD-8F1C-4DC8-A1E2-F88E8650A6B3}" type="pres">
      <dgm:prSet presAssocID="{FF58B6EB-E65E-4A6D-AE32-BD773A8DF8AC}" presName="hierChild5" presStyleCnt="0"/>
      <dgm:spPr/>
      <dgm:t>
        <a:bodyPr/>
        <a:lstStyle/>
        <a:p>
          <a:endParaRPr lang="en-US"/>
        </a:p>
      </dgm:t>
    </dgm:pt>
    <dgm:pt modelId="{4F6B89C8-28A2-47EA-97CA-26809814EBBC}" type="pres">
      <dgm:prSet presAssocID="{DA342436-F6C6-4BAE-9A38-E13C083301F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A068D6-71EF-424E-B509-1653DD0C1525}" type="pres">
      <dgm:prSet presAssocID="{0EAC82CC-221C-4C14-A4F8-27976874094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FC62B7E-6B29-481A-8411-BDCBFDA94F6D}" type="pres">
      <dgm:prSet presAssocID="{0EAC82CC-221C-4C14-A4F8-27976874094E}" presName="rootComposite" presStyleCnt="0"/>
      <dgm:spPr/>
      <dgm:t>
        <a:bodyPr/>
        <a:lstStyle/>
        <a:p>
          <a:endParaRPr lang="en-US"/>
        </a:p>
      </dgm:t>
    </dgm:pt>
    <dgm:pt modelId="{A3540995-DC6E-4283-BB2C-36F1BEFA8A16}" type="pres">
      <dgm:prSet presAssocID="{0EAC82CC-221C-4C14-A4F8-27976874094E}" presName="rootText" presStyleLbl="node2" presStyleIdx="1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1F71-ECB8-4AF9-B316-9A68D0A196F9}" type="pres">
      <dgm:prSet presAssocID="{0EAC82CC-221C-4C14-A4F8-27976874094E}" presName="rootConnector" presStyleLbl="node2" presStyleIdx="1" presStyleCnt="3"/>
      <dgm:spPr/>
      <dgm:t>
        <a:bodyPr/>
        <a:lstStyle/>
        <a:p>
          <a:endParaRPr lang="en-US"/>
        </a:p>
      </dgm:t>
    </dgm:pt>
    <dgm:pt modelId="{0CE48D71-0539-4512-B1BB-43FC0238D3E4}" type="pres">
      <dgm:prSet presAssocID="{0EAC82CC-221C-4C14-A4F8-27976874094E}" presName="hierChild4" presStyleCnt="0"/>
      <dgm:spPr/>
      <dgm:t>
        <a:bodyPr/>
        <a:lstStyle/>
        <a:p>
          <a:endParaRPr lang="en-US"/>
        </a:p>
      </dgm:t>
    </dgm:pt>
    <dgm:pt modelId="{F7FCD1B4-951A-4E50-BD7F-C2FBA0A18FE8}" type="pres">
      <dgm:prSet presAssocID="{0EAC82CC-221C-4C14-A4F8-27976874094E}" presName="hierChild5" presStyleCnt="0"/>
      <dgm:spPr/>
      <dgm:t>
        <a:bodyPr/>
        <a:lstStyle/>
        <a:p>
          <a:endParaRPr lang="en-US"/>
        </a:p>
      </dgm:t>
    </dgm:pt>
    <dgm:pt modelId="{6E397229-0F3B-4731-91AF-13FD4411E317}" type="pres">
      <dgm:prSet presAssocID="{21760A42-19EE-4D7D-A01E-EB80F4EBF02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50757-4949-498F-8EB0-F4E5CD739042}" type="pres">
      <dgm:prSet presAssocID="{3FA62293-C40C-4FDF-8E0F-632A87D415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7C8C83-7609-4051-B262-064AB97CD364}" type="pres">
      <dgm:prSet presAssocID="{3FA62293-C40C-4FDF-8E0F-632A87D4150A}" presName="rootComposite" presStyleCnt="0"/>
      <dgm:spPr/>
      <dgm:t>
        <a:bodyPr/>
        <a:lstStyle/>
        <a:p>
          <a:endParaRPr lang="en-US"/>
        </a:p>
      </dgm:t>
    </dgm:pt>
    <dgm:pt modelId="{FB931A6C-ADE8-4539-BAC0-1C5AE172FCAA}" type="pres">
      <dgm:prSet presAssocID="{3FA62293-C40C-4FDF-8E0F-632A87D4150A}" presName="rootText" presStyleLbl="node2" presStyleIdx="2" presStyleCnt="3" custScaleY="10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60551-D9C1-4EB7-9C33-366A83066B19}" type="pres">
      <dgm:prSet presAssocID="{3FA62293-C40C-4FDF-8E0F-632A87D415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C63CF9-5E6D-46AC-A1DE-8232FF9CC576}" type="pres">
      <dgm:prSet presAssocID="{3FA62293-C40C-4FDF-8E0F-632A87D4150A}" presName="hierChild4" presStyleCnt="0"/>
      <dgm:spPr/>
      <dgm:t>
        <a:bodyPr/>
        <a:lstStyle/>
        <a:p>
          <a:endParaRPr lang="en-US"/>
        </a:p>
      </dgm:t>
    </dgm:pt>
    <dgm:pt modelId="{9F4F1AC4-9786-4ED8-A13E-020AAF2242A5}" type="pres">
      <dgm:prSet presAssocID="{3FA62293-C40C-4FDF-8E0F-632A87D4150A}" presName="hierChild5" presStyleCnt="0"/>
      <dgm:spPr/>
      <dgm:t>
        <a:bodyPr/>
        <a:lstStyle/>
        <a:p>
          <a:endParaRPr lang="en-US"/>
        </a:p>
      </dgm:t>
    </dgm:pt>
    <dgm:pt modelId="{4DFAEF0B-15C3-4962-85BF-37AAEF2D18EA}" type="pres">
      <dgm:prSet presAssocID="{89FC92EB-47E9-4574-8CDF-D1836CDED4AE}" presName="hierChild3" presStyleCnt="0"/>
      <dgm:spPr/>
      <dgm:t>
        <a:bodyPr/>
        <a:lstStyle/>
        <a:p>
          <a:endParaRPr lang="en-US"/>
        </a:p>
      </dgm:t>
    </dgm:pt>
  </dgm:ptLst>
  <dgm:cxnLst>
    <dgm:cxn modelId="{4C216CE2-CC0C-47ED-AC01-03C8D02F79CC}" srcId="{89FC92EB-47E9-4574-8CDF-D1836CDED4AE}" destId="{3FA62293-C40C-4FDF-8E0F-632A87D4150A}" srcOrd="2" destOrd="0" parTransId="{21760A42-19EE-4D7D-A01E-EB80F4EBF028}" sibTransId="{30AEAB97-225B-4D61-BA5C-6756270595B4}"/>
    <dgm:cxn modelId="{DCB0E7D8-4C17-484D-8491-74420AFCF4E4}" type="presOf" srcId="{3FA62293-C40C-4FDF-8E0F-632A87D4150A}" destId="{7A260551-D9C1-4EB7-9C33-366A83066B19}" srcOrd="1" destOrd="0" presId="urn:microsoft.com/office/officeart/2005/8/layout/orgChart1"/>
    <dgm:cxn modelId="{33B980F1-B5DB-443D-93BC-D34703AB92CE}" srcId="{89FC92EB-47E9-4574-8CDF-D1836CDED4AE}" destId="{FF58B6EB-E65E-4A6D-AE32-BD773A8DF8AC}" srcOrd="0" destOrd="0" parTransId="{D5352ADE-3F73-4FD6-8DAB-50CA328036E0}" sibTransId="{EC473341-B13C-4B29-8AA5-8AE561E358C7}"/>
    <dgm:cxn modelId="{3A1599B1-03A1-4AC6-80E2-40D7E8045876}" type="presOf" srcId="{89FC92EB-47E9-4574-8CDF-D1836CDED4AE}" destId="{3FE5435B-A78F-407B-BB39-620CE8B89406}" srcOrd="1" destOrd="0" presId="urn:microsoft.com/office/officeart/2005/8/layout/orgChart1"/>
    <dgm:cxn modelId="{F7F91A63-4176-4EC7-9ED0-4AC9C0CD527C}" srcId="{1A0CA00D-09B5-47B6-BE3C-B588F410744B}" destId="{89FC92EB-47E9-4574-8CDF-D1836CDED4AE}" srcOrd="0" destOrd="0" parTransId="{D48A2AD8-9CF7-491C-B4D0-0602C595E707}" sibTransId="{B2C1C9A7-5EBA-4C0B-A0C3-B4DC5E7EC8FD}"/>
    <dgm:cxn modelId="{FE2F0543-E1FF-4AB5-BD56-CC16E2D5BA02}" type="presOf" srcId="{DA342436-F6C6-4BAE-9A38-E13C083301F6}" destId="{4F6B89C8-28A2-47EA-97CA-26809814EBBC}" srcOrd="0" destOrd="0" presId="urn:microsoft.com/office/officeart/2005/8/layout/orgChart1"/>
    <dgm:cxn modelId="{0890AD98-517A-4ADD-9D0B-3D1A2300B9DC}" type="presOf" srcId="{FF58B6EB-E65E-4A6D-AE32-BD773A8DF8AC}" destId="{A6844ECB-EF1D-4F9B-9EE5-3035C8502E71}" srcOrd="0" destOrd="0" presId="urn:microsoft.com/office/officeart/2005/8/layout/orgChart1"/>
    <dgm:cxn modelId="{F5D4D184-324A-4280-B7D8-45F8C70D678C}" type="presOf" srcId="{FF58B6EB-E65E-4A6D-AE32-BD773A8DF8AC}" destId="{C9502725-E66A-481B-B994-C80D4B3AC6A0}" srcOrd="1" destOrd="0" presId="urn:microsoft.com/office/officeart/2005/8/layout/orgChart1"/>
    <dgm:cxn modelId="{C22ABB03-3076-4B07-A5A9-DF95559A0A81}" type="presOf" srcId="{1A0CA00D-09B5-47B6-BE3C-B588F410744B}" destId="{7CF35059-7A1D-41C3-8B8A-6DB6722B279C}" srcOrd="0" destOrd="0" presId="urn:microsoft.com/office/officeart/2005/8/layout/orgChart1"/>
    <dgm:cxn modelId="{73287124-B04D-4939-9FB7-53E9377C7F2E}" type="presOf" srcId="{3FA62293-C40C-4FDF-8E0F-632A87D4150A}" destId="{FB931A6C-ADE8-4539-BAC0-1C5AE172FCAA}" srcOrd="0" destOrd="0" presId="urn:microsoft.com/office/officeart/2005/8/layout/orgChart1"/>
    <dgm:cxn modelId="{495F6585-2914-494D-95E2-889166F6D1F6}" type="presOf" srcId="{89FC92EB-47E9-4574-8CDF-D1836CDED4AE}" destId="{9C097444-47DF-4EF5-B6F8-9F62BDC532B6}" srcOrd="0" destOrd="0" presId="urn:microsoft.com/office/officeart/2005/8/layout/orgChart1"/>
    <dgm:cxn modelId="{56DA29F8-E34C-4B6D-945F-10EDA91CE2B1}" srcId="{89FC92EB-47E9-4574-8CDF-D1836CDED4AE}" destId="{0EAC82CC-221C-4C14-A4F8-27976874094E}" srcOrd="1" destOrd="0" parTransId="{DA342436-F6C6-4BAE-9A38-E13C083301F6}" sibTransId="{8B92EF16-B406-4BEF-8275-DDD2E1A62759}"/>
    <dgm:cxn modelId="{7EC6E7BE-5A86-4044-9E97-9BAA8904AFEF}" type="presOf" srcId="{21760A42-19EE-4D7D-A01E-EB80F4EBF028}" destId="{6E397229-0F3B-4731-91AF-13FD4411E317}" srcOrd="0" destOrd="0" presId="urn:microsoft.com/office/officeart/2005/8/layout/orgChart1"/>
    <dgm:cxn modelId="{823F1C05-A380-46B0-99E4-0BF9FF7337AD}" type="presOf" srcId="{0EAC82CC-221C-4C14-A4F8-27976874094E}" destId="{A3540995-DC6E-4283-BB2C-36F1BEFA8A16}" srcOrd="0" destOrd="0" presId="urn:microsoft.com/office/officeart/2005/8/layout/orgChart1"/>
    <dgm:cxn modelId="{783C1C67-3DD4-4C57-B8D1-FF0D9016B6BD}" type="presOf" srcId="{D5352ADE-3F73-4FD6-8DAB-50CA328036E0}" destId="{E3E543CC-89BA-4252-BCE1-B394C7E7E34D}" srcOrd="0" destOrd="0" presId="urn:microsoft.com/office/officeart/2005/8/layout/orgChart1"/>
    <dgm:cxn modelId="{CDEA7A7C-154D-462E-BE94-499FD56D1DBC}" type="presOf" srcId="{0EAC82CC-221C-4C14-A4F8-27976874094E}" destId="{4AB01F71-ECB8-4AF9-B316-9A68D0A196F9}" srcOrd="1" destOrd="0" presId="urn:microsoft.com/office/officeart/2005/8/layout/orgChart1"/>
    <dgm:cxn modelId="{A3A53766-AC94-4095-9604-0B0A71CF3577}" type="presParOf" srcId="{7CF35059-7A1D-41C3-8B8A-6DB6722B279C}" destId="{3CB7A978-5F8C-48E2-86F5-D84A14A54671}" srcOrd="0" destOrd="0" presId="urn:microsoft.com/office/officeart/2005/8/layout/orgChart1"/>
    <dgm:cxn modelId="{FED073C5-EE57-43BF-80E7-A347FDFCDDF2}" type="presParOf" srcId="{3CB7A978-5F8C-48E2-86F5-D84A14A54671}" destId="{DFB8AEE3-38B0-4B74-9A7F-F252EFDB1D75}" srcOrd="0" destOrd="0" presId="urn:microsoft.com/office/officeart/2005/8/layout/orgChart1"/>
    <dgm:cxn modelId="{4D6A6875-D073-4CE5-AA69-577362DFD393}" type="presParOf" srcId="{DFB8AEE3-38B0-4B74-9A7F-F252EFDB1D75}" destId="{9C097444-47DF-4EF5-B6F8-9F62BDC532B6}" srcOrd="0" destOrd="0" presId="urn:microsoft.com/office/officeart/2005/8/layout/orgChart1"/>
    <dgm:cxn modelId="{41971B80-E3FD-42AE-9FB5-FF2B8E896972}" type="presParOf" srcId="{DFB8AEE3-38B0-4B74-9A7F-F252EFDB1D75}" destId="{3FE5435B-A78F-407B-BB39-620CE8B89406}" srcOrd="1" destOrd="0" presId="urn:microsoft.com/office/officeart/2005/8/layout/orgChart1"/>
    <dgm:cxn modelId="{0A01CE92-53CE-4763-9DF0-86743795206B}" type="presParOf" srcId="{3CB7A978-5F8C-48E2-86F5-D84A14A54671}" destId="{603BD17F-6246-45F6-885C-A794823BE146}" srcOrd="1" destOrd="0" presId="urn:microsoft.com/office/officeart/2005/8/layout/orgChart1"/>
    <dgm:cxn modelId="{02D42A49-59AF-4F20-B8AF-FB21AF1EBDF0}" type="presParOf" srcId="{603BD17F-6246-45F6-885C-A794823BE146}" destId="{E3E543CC-89BA-4252-BCE1-B394C7E7E34D}" srcOrd="0" destOrd="0" presId="urn:microsoft.com/office/officeart/2005/8/layout/orgChart1"/>
    <dgm:cxn modelId="{E6E04AA9-2AA7-4699-8E49-B5F5A7893308}" type="presParOf" srcId="{603BD17F-6246-45F6-885C-A794823BE146}" destId="{257D4A61-09A1-4925-83E6-FEB23C005956}" srcOrd="1" destOrd="0" presId="urn:microsoft.com/office/officeart/2005/8/layout/orgChart1"/>
    <dgm:cxn modelId="{38BF4B50-668F-4BAC-922E-89AF1E72A40B}" type="presParOf" srcId="{257D4A61-09A1-4925-83E6-FEB23C005956}" destId="{8E0A2C9C-9DE4-4247-B205-4328EA9C3604}" srcOrd="0" destOrd="0" presId="urn:microsoft.com/office/officeart/2005/8/layout/orgChart1"/>
    <dgm:cxn modelId="{E28E38A3-0433-4C2D-A5B2-637EF2E6895C}" type="presParOf" srcId="{8E0A2C9C-9DE4-4247-B205-4328EA9C3604}" destId="{A6844ECB-EF1D-4F9B-9EE5-3035C8502E71}" srcOrd="0" destOrd="0" presId="urn:microsoft.com/office/officeart/2005/8/layout/orgChart1"/>
    <dgm:cxn modelId="{02D363AF-6A49-4519-9809-DFA5F287C991}" type="presParOf" srcId="{8E0A2C9C-9DE4-4247-B205-4328EA9C3604}" destId="{C9502725-E66A-481B-B994-C80D4B3AC6A0}" srcOrd="1" destOrd="0" presId="urn:microsoft.com/office/officeart/2005/8/layout/orgChart1"/>
    <dgm:cxn modelId="{D4E9BA0B-6024-4402-A25E-784A7B71A0C4}" type="presParOf" srcId="{257D4A61-09A1-4925-83E6-FEB23C005956}" destId="{2C181F0F-FE7D-4022-A418-F7FFFD1F3B4A}" srcOrd="1" destOrd="0" presId="urn:microsoft.com/office/officeart/2005/8/layout/orgChart1"/>
    <dgm:cxn modelId="{E4B91112-FD27-48CF-BF44-3F3FCBE393B1}" type="presParOf" srcId="{257D4A61-09A1-4925-83E6-FEB23C005956}" destId="{AA796ABD-8F1C-4DC8-A1E2-F88E8650A6B3}" srcOrd="2" destOrd="0" presId="urn:microsoft.com/office/officeart/2005/8/layout/orgChart1"/>
    <dgm:cxn modelId="{345EC0AC-697A-4B18-B28D-2E323166F618}" type="presParOf" srcId="{603BD17F-6246-45F6-885C-A794823BE146}" destId="{4F6B89C8-28A2-47EA-97CA-26809814EBBC}" srcOrd="2" destOrd="0" presId="urn:microsoft.com/office/officeart/2005/8/layout/orgChart1"/>
    <dgm:cxn modelId="{AA9CB99C-FCD6-4EA4-8721-ADB821F0C9F7}" type="presParOf" srcId="{603BD17F-6246-45F6-885C-A794823BE146}" destId="{D8A068D6-71EF-424E-B509-1653DD0C1525}" srcOrd="3" destOrd="0" presId="urn:microsoft.com/office/officeart/2005/8/layout/orgChart1"/>
    <dgm:cxn modelId="{B404CDAF-DDBE-4A02-8467-B2DF02B9DC20}" type="presParOf" srcId="{D8A068D6-71EF-424E-B509-1653DD0C1525}" destId="{6FC62B7E-6B29-481A-8411-BDCBFDA94F6D}" srcOrd="0" destOrd="0" presId="urn:microsoft.com/office/officeart/2005/8/layout/orgChart1"/>
    <dgm:cxn modelId="{DBE63284-979E-44CF-AB04-03C0C595000D}" type="presParOf" srcId="{6FC62B7E-6B29-481A-8411-BDCBFDA94F6D}" destId="{A3540995-DC6E-4283-BB2C-36F1BEFA8A16}" srcOrd="0" destOrd="0" presId="urn:microsoft.com/office/officeart/2005/8/layout/orgChart1"/>
    <dgm:cxn modelId="{09FDA547-B72E-4B82-A118-1FD180ACAF29}" type="presParOf" srcId="{6FC62B7E-6B29-481A-8411-BDCBFDA94F6D}" destId="{4AB01F71-ECB8-4AF9-B316-9A68D0A196F9}" srcOrd="1" destOrd="0" presId="urn:microsoft.com/office/officeart/2005/8/layout/orgChart1"/>
    <dgm:cxn modelId="{9DA7A514-1B5D-480B-BA7E-C099A809C972}" type="presParOf" srcId="{D8A068D6-71EF-424E-B509-1653DD0C1525}" destId="{0CE48D71-0539-4512-B1BB-43FC0238D3E4}" srcOrd="1" destOrd="0" presId="urn:microsoft.com/office/officeart/2005/8/layout/orgChart1"/>
    <dgm:cxn modelId="{51B063E5-1F87-4A0F-91E9-0BE7BFECC7BF}" type="presParOf" srcId="{D8A068D6-71EF-424E-B509-1653DD0C1525}" destId="{F7FCD1B4-951A-4E50-BD7F-C2FBA0A18FE8}" srcOrd="2" destOrd="0" presId="urn:microsoft.com/office/officeart/2005/8/layout/orgChart1"/>
    <dgm:cxn modelId="{5642963D-BADB-45EC-9D26-6A51F0F4A5E5}" type="presParOf" srcId="{603BD17F-6246-45F6-885C-A794823BE146}" destId="{6E397229-0F3B-4731-91AF-13FD4411E317}" srcOrd="4" destOrd="0" presId="urn:microsoft.com/office/officeart/2005/8/layout/orgChart1"/>
    <dgm:cxn modelId="{AF96D7CB-4F58-4EDF-9308-883A1DFD36E9}" type="presParOf" srcId="{603BD17F-6246-45F6-885C-A794823BE146}" destId="{C8350757-4949-498F-8EB0-F4E5CD739042}" srcOrd="5" destOrd="0" presId="urn:microsoft.com/office/officeart/2005/8/layout/orgChart1"/>
    <dgm:cxn modelId="{81F32E32-62CC-4579-838C-E00282713958}" type="presParOf" srcId="{C8350757-4949-498F-8EB0-F4E5CD739042}" destId="{017C8C83-7609-4051-B262-064AB97CD364}" srcOrd="0" destOrd="0" presId="urn:microsoft.com/office/officeart/2005/8/layout/orgChart1"/>
    <dgm:cxn modelId="{1FC752FE-096D-4B4E-B65F-60D8C2229756}" type="presParOf" srcId="{017C8C83-7609-4051-B262-064AB97CD364}" destId="{FB931A6C-ADE8-4539-BAC0-1C5AE172FCAA}" srcOrd="0" destOrd="0" presId="urn:microsoft.com/office/officeart/2005/8/layout/orgChart1"/>
    <dgm:cxn modelId="{61D21D3F-D5A3-49F8-A4BD-F1C7CBFEE4CD}" type="presParOf" srcId="{017C8C83-7609-4051-B262-064AB97CD364}" destId="{7A260551-D9C1-4EB7-9C33-366A83066B19}" srcOrd="1" destOrd="0" presId="urn:microsoft.com/office/officeart/2005/8/layout/orgChart1"/>
    <dgm:cxn modelId="{F945EF5D-80DB-4C21-96AA-E9D540D249E9}" type="presParOf" srcId="{C8350757-4949-498F-8EB0-F4E5CD739042}" destId="{09C63CF9-5E6D-46AC-A1DE-8232FF9CC576}" srcOrd="1" destOrd="0" presId="urn:microsoft.com/office/officeart/2005/8/layout/orgChart1"/>
    <dgm:cxn modelId="{8BE83DA2-61C6-43D7-9757-FD6E12CA129A}" type="presParOf" srcId="{C8350757-4949-498F-8EB0-F4E5CD739042}" destId="{9F4F1AC4-9786-4ED8-A13E-020AAF2242A5}" srcOrd="2" destOrd="0" presId="urn:microsoft.com/office/officeart/2005/8/layout/orgChart1"/>
    <dgm:cxn modelId="{B6E0ED4F-3258-4DB8-B14D-47A1CBBF4AA3}" type="presParOf" srcId="{3CB7A978-5F8C-48E2-86F5-D84A14A54671}" destId="{4DFAEF0B-15C3-4962-85BF-37AAEF2D18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266E8-7BA3-4FFB-B78A-D5022B3E6A7B}">
      <dsp:nvSpPr>
        <dsp:cNvPr id="0" name=""/>
        <dsp:cNvSpPr/>
      </dsp:nvSpPr>
      <dsp:spPr>
        <a:xfrm>
          <a:off x="918507" y="2738"/>
          <a:ext cx="2758826" cy="16552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Step 1: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Recruitment</a:t>
          </a:r>
          <a:endParaRPr lang="en-US" sz="2700" kern="1200" dirty="0"/>
        </a:p>
      </dsp:txBody>
      <dsp:txXfrm>
        <a:off x="966989" y="51220"/>
        <a:ext cx="2661862" cy="1558332"/>
      </dsp:txXfrm>
    </dsp:sp>
    <dsp:sp modelId="{737B8115-6006-4062-8D3A-CD6A0807DCAB}">
      <dsp:nvSpPr>
        <dsp:cNvPr id="0" name=""/>
        <dsp:cNvSpPr/>
      </dsp:nvSpPr>
      <dsp:spPr>
        <a:xfrm>
          <a:off x="3920111" y="488291"/>
          <a:ext cx="584871" cy="684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20111" y="625129"/>
        <a:ext cx="409410" cy="410513"/>
      </dsp:txXfrm>
    </dsp:sp>
    <dsp:sp modelId="{859588FA-0355-4C8B-8949-484CD7199EE5}">
      <dsp:nvSpPr>
        <dsp:cNvPr id="0" name=""/>
        <dsp:cNvSpPr/>
      </dsp:nvSpPr>
      <dsp:spPr>
        <a:xfrm>
          <a:off x="4780865" y="2738"/>
          <a:ext cx="2758826" cy="1655296"/>
        </a:xfrm>
        <a:prstGeom prst="roundRect">
          <a:avLst>
            <a:gd name="adj" fmla="val 10000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Step 2: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Orientations &amp; Matching</a:t>
          </a:r>
          <a:endParaRPr lang="en-US" sz="2700" kern="1200" dirty="0"/>
        </a:p>
      </dsp:txBody>
      <dsp:txXfrm>
        <a:off x="4829347" y="51220"/>
        <a:ext cx="2661862" cy="1558332"/>
      </dsp:txXfrm>
    </dsp:sp>
    <dsp:sp modelId="{A692552E-0B35-4B6A-883E-58064BA2A08E}">
      <dsp:nvSpPr>
        <dsp:cNvPr id="0" name=""/>
        <dsp:cNvSpPr/>
      </dsp:nvSpPr>
      <dsp:spPr>
        <a:xfrm rot="5400000">
          <a:off x="5867843" y="1851152"/>
          <a:ext cx="584871" cy="684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5955023" y="1900811"/>
        <a:ext cx="410513" cy="409410"/>
      </dsp:txXfrm>
    </dsp:sp>
    <dsp:sp modelId="{C7E4C6A2-AC57-44A9-B55B-C5E4D9B3BB6B}">
      <dsp:nvSpPr>
        <dsp:cNvPr id="0" name=""/>
        <dsp:cNvSpPr/>
      </dsp:nvSpPr>
      <dsp:spPr>
        <a:xfrm>
          <a:off x="4780865" y="2761565"/>
          <a:ext cx="2758826" cy="165529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Step 3: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Meetings &amp; Follow Up </a:t>
          </a:r>
          <a:endParaRPr lang="en-US" sz="2700" kern="1200" dirty="0"/>
        </a:p>
      </dsp:txBody>
      <dsp:txXfrm>
        <a:off x="4829347" y="2810047"/>
        <a:ext cx="2661862" cy="1558332"/>
      </dsp:txXfrm>
    </dsp:sp>
    <dsp:sp modelId="{207F04D7-132B-4B85-B301-EA36BA19DA6B}">
      <dsp:nvSpPr>
        <dsp:cNvPr id="0" name=""/>
        <dsp:cNvSpPr/>
      </dsp:nvSpPr>
      <dsp:spPr>
        <a:xfrm rot="10800000">
          <a:off x="3953217" y="3247118"/>
          <a:ext cx="584871" cy="684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128678" y="3383956"/>
        <a:ext cx="409410" cy="410513"/>
      </dsp:txXfrm>
    </dsp:sp>
    <dsp:sp modelId="{A32C888B-A3B1-4F9F-9AA8-6F45A3E3D2F7}">
      <dsp:nvSpPr>
        <dsp:cNvPr id="0" name=""/>
        <dsp:cNvSpPr/>
      </dsp:nvSpPr>
      <dsp:spPr>
        <a:xfrm>
          <a:off x="918507" y="2761565"/>
          <a:ext cx="2758826" cy="1655296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Step 4: Communication &amp; Reflection</a:t>
          </a:r>
          <a:endParaRPr lang="en-US" sz="2700" kern="1200" dirty="0"/>
        </a:p>
      </dsp:txBody>
      <dsp:txXfrm>
        <a:off x="966989" y="2810047"/>
        <a:ext cx="2661862" cy="1558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7229-0F3B-4731-91AF-13FD4411E317}">
      <dsp:nvSpPr>
        <dsp:cNvPr id="0" name=""/>
        <dsp:cNvSpPr/>
      </dsp:nvSpPr>
      <dsp:spPr>
        <a:xfrm>
          <a:off x="4191000" y="2828927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2965163" y="257307"/>
              </a:lnTo>
              <a:lnTo>
                <a:pt x="2965163" y="514615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89C8-28A2-47EA-97CA-26809814EBBC}">
      <dsp:nvSpPr>
        <dsp:cNvPr id="0" name=""/>
        <dsp:cNvSpPr/>
      </dsp:nvSpPr>
      <dsp:spPr>
        <a:xfrm>
          <a:off x="4145280" y="2828927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615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543CC-89BA-4252-BCE1-B394C7E7E34D}">
      <dsp:nvSpPr>
        <dsp:cNvPr id="0" name=""/>
        <dsp:cNvSpPr/>
      </dsp:nvSpPr>
      <dsp:spPr>
        <a:xfrm>
          <a:off x="1225836" y="2828927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2965163" y="0"/>
              </a:moveTo>
              <a:lnTo>
                <a:pt x="2965163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1587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97444-47DF-4EF5-B6F8-9F62BDC532B6}">
      <dsp:nvSpPr>
        <dsp:cNvPr id="0" name=""/>
        <dsp:cNvSpPr/>
      </dsp:nvSpPr>
      <dsp:spPr>
        <a:xfrm>
          <a:off x="898063" y="1600198"/>
          <a:ext cx="6585872" cy="1228729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1. Recruitment</a:t>
          </a:r>
          <a:endParaRPr lang="en-US" sz="5400" kern="1200" dirty="0"/>
        </a:p>
      </dsp:txBody>
      <dsp:txXfrm>
        <a:off x="898063" y="1600198"/>
        <a:ext cx="6585872" cy="1228729"/>
      </dsp:txXfrm>
    </dsp:sp>
    <dsp:sp modelId="{A6844ECB-EF1D-4F9B-9EE5-3035C8502E71}">
      <dsp:nvSpPr>
        <dsp:cNvPr id="0" name=""/>
        <dsp:cNvSpPr/>
      </dsp:nvSpPr>
      <dsp:spPr>
        <a:xfrm>
          <a:off x="562" y="3343542"/>
          <a:ext cx="2450548" cy="1304659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Organize &amp; Advertise</a:t>
          </a:r>
          <a:endParaRPr lang="en-US" sz="3600" kern="1200" dirty="0"/>
        </a:p>
      </dsp:txBody>
      <dsp:txXfrm>
        <a:off x="562" y="3343542"/>
        <a:ext cx="2450548" cy="1304659"/>
      </dsp:txXfrm>
    </dsp:sp>
    <dsp:sp modelId="{A3540995-DC6E-4283-BB2C-36F1BEFA8A16}">
      <dsp:nvSpPr>
        <dsp:cNvPr id="0" name=""/>
        <dsp:cNvSpPr/>
      </dsp:nvSpPr>
      <dsp:spPr>
        <a:xfrm>
          <a:off x="2965725" y="3343542"/>
          <a:ext cx="2450548" cy="1304659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Find Mentors</a:t>
          </a:r>
        </a:p>
      </dsp:txBody>
      <dsp:txXfrm>
        <a:off x="2965725" y="3343542"/>
        <a:ext cx="2450548" cy="1304659"/>
      </dsp:txXfrm>
    </dsp:sp>
    <dsp:sp modelId="{FB931A6C-ADE8-4539-BAC0-1C5AE172FCAA}">
      <dsp:nvSpPr>
        <dsp:cNvPr id="0" name=""/>
        <dsp:cNvSpPr/>
      </dsp:nvSpPr>
      <dsp:spPr>
        <a:xfrm>
          <a:off x="5930889" y="3343542"/>
          <a:ext cx="2450548" cy="1304659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Register Mentors</a:t>
          </a:r>
          <a:endParaRPr lang="en-US" sz="3600" kern="1200" dirty="0"/>
        </a:p>
      </dsp:txBody>
      <dsp:txXfrm>
        <a:off x="5930889" y="3343542"/>
        <a:ext cx="2450548" cy="1304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7229-0F3B-4731-91AF-13FD4411E317}">
      <dsp:nvSpPr>
        <dsp:cNvPr id="0" name=""/>
        <dsp:cNvSpPr/>
      </dsp:nvSpPr>
      <dsp:spPr>
        <a:xfrm>
          <a:off x="4191000" y="3133726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2965163" y="257307"/>
              </a:lnTo>
              <a:lnTo>
                <a:pt x="2965163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89C8-28A2-47EA-97CA-26809814EBBC}">
      <dsp:nvSpPr>
        <dsp:cNvPr id="0" name=""/>
        <dsp:cNvSpPr/>
      </dsp:nvSpPr>
      <dsp:spPr>
        <a:xfrm>
          <a:off x="4145280" y="3133726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543CC-89BA-4252-BCE1-B394C7E7E34D}">
      <dsp:nvSpPr>
        <dsp:cNvPr id="0" name=""/>
        <dsp:cNvSpPr/>
      </dsp:nvSpPr>
      <dsp:spPr>
        <a:xfrm>
          <a:off x="1225836" y="3133726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2965163" y="0"/>
              </a:moveTo>
              <a:lnTo>
                <a:pt x="2965163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97444-47DF-4EF5-B6F8-9F62BDC532B6}">
      <dsp:nvSpPr>
        <dsp:cNvPr id="0" name=""/>
        <dsp:cNvSpPr/>
      </dsp:nvSpPr>
      <dsp:spPr>
        <a:xfrm>
          <a:off x="898063" y="1295398"/>
          <a:ext cx="6585872" cy="1838327"/>
        </a:xfrm>
        <a:prstGeom prst="rect">
          <a:avLst/>
        </a:prstGeom>
        <a:solidFill>
          <a:srgbClr val="2268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2. Matching &amp; Orientation</a:t>
          </a:r>
          <a:endParaRPr lang="en-US" sz="5400" kern="1200" dirty="0"/>
        </a:p>
      </dsp:txBody>
      <dsp:txXfrm>
        <a:off x="898063" y="1295398"/>
        <a:ext cx="6585872" cy="1838327"/>
      </dsp:txXfrm>
    </dsp:sp>
    <dsp:sp modelId="{A6844ECB-EF1D-4F9B-9EE5-3035C8502E71}">
      <dsp:nvSpPr>
        <dsp:cNvPr id="0" name=""/>
        <dsp:cNvSpPr/>
      </dsp:nvSpPr>
      <dsp:spPr>
        <a:xfrm>
          <a:off x="562" y="3648341"/>
          <a:ext cx="2450548" cy="1304659"/>
        </a:xfrm>
        <a:prstGeom prst="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 Profile</a:t>
          </a:r>
          <a:endParaRPr lang="en-US" sz="4600" kern="1200" dirty="0"/>
        </a:p>
      </dsp:txBody>
      <dsp:txXfrm>
        <a:off x="562" y="3648341"/>
        <a:ext cx="2450548" cy="1304659"/>
      </dsp:txXfrm>
    </dsp:sp>
    <dsp:sp modelId="{A3540995-DC6E-4283-BB2C-36F1BEFA8A16}">
      <dsp:nvSpPr>
        <dsp:cNvPr id="0" name=""/>
        <dsp:cNvSpPr/>
      </dsp:nvSpPr>
      <dsp:spPr>
        <a:xfrm>
          <a:off x="2965725" y="3648341"/>
          <a:ext cx="2450548" cy="1304659"/>
        </a:xfrm>
        <a:prstGeom prst="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Pair or Group</a:t>
          </a:r>
        </a:p>
      </dsp:txBody>
      <dsp:txXfrm>
        <a:off x="2965725" y="3648341"/>
        <a:ext cx="2450548" cy="1304659"/>
      </dsp:txXfrm>
    </dsp:sp>
    <dsp:sp modelId="{FB931A6C-ADE8-4539-BAC0-1C5AE172FCAA}">
      <dsp:nvSpPr>
        <dsp:cNvPr id="0" name=""/>
        <dsp:cNvSpPr/>
      </dsp:nvSpPr>
      <dsp:spPr>
        <a:xfrm>
          <a:off x="5930889" y="3648341"/>
          <a:ext cx="2450548" cy="1304659"/>
        </a:xfrm>
        <a:prstGeom prst="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Orient</a:t>
          </a:r>
          <a:endParaRPr lang="en-US" sz="4600" kern="1200" dirty="0"/>
        </a:p>
      </dsp:txBody>
      <dsp:txXfrm>
        <a:off x="5930889" y="3648341"/>
        <a:ext cx="2450548" cy="130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7229-0F3B-4731-91AF-13FD4411E317}">
      <dsp:nvSpPr>
        <dsp:cNvPr id="0" name=""/>
        <dsp:cNvSpPr/>
      </dsp:nvSpPr>
      <dsp:spPr>
        <a:xfrm>
          <a:off x="4131133" y="3133726"/>
          <a:ext cx="3025030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3025030" y="257307"/>
              </a:lnTo>
              <a:lnTo>
                <a:pt x="3025030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89C8-28A2-47EA-97CA-26809814EBBC}">
      <dsp:nvSpPr>
        <dsp:cNvPr id="0" name=""/>
        <dsp:cNvSpPr/>
      </dsp:nvSpPr>
      <dsp:spPr>
        <a:xfrm>
          <a:off x="4085413" y="3133726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07"/>
              </a:lnTo>
              <a:lnTo>
                <a:pt x="105586" y="257307"/>
              </a:lnTo>
              <a:lnTo>
                <a:pt x="105586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543CC-89BA-4252-BCE1-B394C7E7E34D}">
      <dsp:nvSpPr>
        <dsp:cNvPr id="0" name=""/>
        <dsp:cNvSpPr/>
      </dsp:nvSpPr>
      <dsp:spPr>
        <a:xfrm>
          <a:off x="1225836" y="3133726"/>
          <a:ext cx="2905296" cy="514615"/>
        </a:xfrm>
        <a:custGeom>
          <a:avLst/>
          <a:gdLst/>
          <a:ahLst/>
          <a:cxnLst/>
          <a:rect l="0" t="0" r="0" b="0"/>
          <a:pathLst>
            <a:path>
              <a:moveTo>
                <a:pt x="2905296" y="0"/>
              </a:moveTo>
              <a:lnTo>
                <a:pt x="2905296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97444-47DF-4EF5-B6F8-9F62BDC532B6}">
      <dsp:nvSpPr>
        <dsp:cNvPr id="0" name=""/>
        <dsp:cNvSpPr/>
      </dsp:nvSpPr>
      <dsp:spPr>
        <a:xfrm>
          <a:off x="838196" y="1295398"/>
          <a:ext cx="6585872" cy="1838327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3. Meetings</a:t>
          </a:r>
          <a:endParaRPr lang="en-US" sz="5400" kern="1200" dirty="0"/>
        </a:p>
      </dsp:txBody>
      <dsp:txXfrm>
        <a:off x="838196" y="1295398"/>
        <a:ext cx="6585872" cy="1838327"/>
      </dsp:txXfrm>
    </dsp:sp>
    <dsp:sp modelId="{A6844ECB-EF1D-4F9B-9EE5-3035C8502E71}">
      <dsp:nvSpPr>
        <dsp:cNvPr id="0" name=""/>
        <dsp:cNvSpPr/>
      </dsp:nvSpPr>
      <dsp:spPr>
        <a:xfrm>
          <a:off x="562" y="3648341"/>
          <a:ext cx="2450548" cy="1304659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 Intro</a:t>
          </a:r>
          <a:endParaRPr lang="en-US" sz="4600" kern="1200" dirty="0"/>
        </a:p>
      </dsp:txBody>
      <dsp:txXfrm>
        <a:off x="562" y="3648341"/>
        <a:ext cx="2450548" cy="1304659"/>
      </dsp:txXfrm>
    </dsp:sp>
    <dsp:sp modelId="{A3540995-DC6E-4283-BB2C-36F1BEFA8A16}">
      <dsp:nvSpPr>
        <dsp:cNvPr id="0" name=""/>
        <dsp:cNvSpPr/>
      </dsp:nvSpPr>
      <dsp:spPr>
        <a:xfrm>
          <a:off x="2965725" y="3648341"/>
          <a:ext cx="2450548" cy="1304659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Face-to-Face</a:t>
          </a:r>
        </a:p>
      </dsp:txBody>
      <dsp:txXfrm>
        <a:off x="2965725" y="3648341"/>
        <a:ext cx="2450548" cy="1304659"/>
      </dsp:txXfrm>
    </dsp:sp>
    <dsp:sp modelId="{FB931A6C-ADE8-4539-BAC0-1C5AE172FCAA}">
      <dsp:nvSpPr>
        <dsp:cNvPr id="0" name=""/>
        <dsp:cNvSpPr/>
      </dsp:nvSpPr>
      <dsp:spPr>
        <a:xfrm>
          <a:off x="5930889" y="3648341"/>
          <a:ext cx="2450548" cy="1304659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E-mail</a:t>
          </a:r>
          <a:endParaRPr lang="en-US" sz="4600" kern="1200" dirty="0"/>
        </a:p>
      </dsp:txBody>
      <dsp:txXfrm>
        <a:off x="5930889" y="3648341"/>
        <a:ext cx="2450548" cy="1304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7229-0F3B-4731-91AF-13FD4411E317}">
      <dsp:nvSpPr>
        <dsp:cNvPr id="0" name=""/>
        <dsp:cNvSpPr/>
      </dsp:nvSpPr>
      <dsp:spPr>
        <a:xfrm>
          <a:off x="4131133" y="3133726"/>
          <a:ext cx="3025030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3025030" y="257307"/>
              </a:lnTo>
              <a:lnTo>
                <a:pt x="3025030" y="514615"/>
              </a:lnTo>
            </a:path>
          </a:pathLst>
        </a:cu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89C8-28A2-47EA-97CA-26809814EBBC}">
      <dsp:nvSpPr>
        <dsp:cNvPr id="0" name=""/>
        <dsp:cNvSpPr/>
      </dsp:nvSpPr>
      <dsp:spPr>
        <a:xfrm>
          <a:off x="4085413" y="3133726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07"/>
              </a:lnTo>
              <a:lnTo>
                <a:pt x="105586" y="257307"/>
              </a:lnTo>
              <a:lnTo>
                <a:pt x="105586" y="514615"/>
              </a:lnTo>
            </a:path>
          </a:pathLst>
        </a:cu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543CC-89BA-4252-BCE1-B394C7E7E34D}">
      <dsp:nvSpPr>
        <dsp:cNvPr id="0" name=""/>
        <dsp:cNvSpPr/>
      </dsp:nvSpPr>
      <dsp:spPr>
        <a:xfrm>
          <a:off x="1225836" y="3133726"/>
          <a:ext cx="2905296" cy="514615"/>
        </a:xfrm>
        <a:custGeom>
          <a:avLst/>
          <a:gdLst/>
          <a:ahLst/>
          <a:cxnLst/>
          <a:rect l="0" t="0" r="0" b="0"/>
          <a:pathLst>
            <a:path>
              <a:moveTo>
                <a:pt x="2905296" y="0"/>
              </a:moveTo>
              <a:lnTo>
                <a:pt x="2905296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97444-47DF-4EF5-B6F8-9F62BDC532B6}">
      <dsp:nvSpPr>
        <dsp:cNvPr id="0" name=""/>
        <dsp:cNvSpPr/>
      </dsp:nvSpPr>
      <dsp:spPr>
        <a:xfrm>
          <a:off x="838196" y="1295398"/>
          <a:ext cx="6585872" cy="1838327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4. Communication &amp; Reflection</a:t>
          </a:r>
          <a:endParaRPr lang="en-US" sz="5400" kern="1200" dirty="0"/>
        </a:p>
      </dsp:txBody>
      <dsp:txXfrm>
        <a:off x="838196" y="1295398"/>
        <a:ext cx="6585872" cy="1838327"/>
      </dsp:txXfrm>
    </dsp:sp>
    <dsp:sp modelId="{A6844ECB-EF1D-4F9B-9EE5-3035C8502E71}">
      <dsp:nvSpPr>
        <dsp:cNvPr id="0" name=""/>
        <dsp:cNvSpPr/>
      </dsp:nvSpPr>
      <dsp:spPr>
        <a:xfrm>
          <a:off x="562" y="3648341"/>
          <a:ext cx="2450548" cy="13046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Reminders</a:t>
          </a:r>
          <a:endParaRPr lang="en-US" sz="3600" kern="1200" dirty="0"/>
        </a:p>
      </dsp:txBody>
      <dsp:txXfrm>
        <a:off x="562" y="3648341"/>
        <a:ext cx="2450548" cy="1304659"/>
      </dsp:txXfrm>
    </dsp:sp>
    <dsp:sp modelId="{A3540995-DC6E-4283-BB2C-36F1BEFA8A16}">
      <dsp:nvSpPr>
        <dsp:cNvPr id="0" name=""/>
        <dsp:cNvSpPr/>
      </dsp:nvSpPr>
      <dsp:spPr>
        <a:xfrm>
          <a:off x="2965725" y="3648341"/>
          <a:ext cx="2450548" cy="13046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Check-ins &amp; debriefs</a:t>
          </a:r>
        </a:p>
      </dsp:txBody>
      <dsp:txXfrm>
        <a:off x="2965725" y="3648341"/>
        <a:ext cx="2450548" cy="1304659"/>
      </dsp:txXfrm>
    </dsp:sp>
    <dsp:sp modelId="{FB931A6C-ADE8-4539-BAC0-1C5AE172FCAA}">
      <dsp:nvSpPr>
        <dsp:cNvPr id="0" name=""/>
        <dsp:cNvSpPr/>
      </dsp:nvSpPr>
      <dsp:spPr>
        <a:xfrm>
          <a:off x="5930889" y="3648341"/>
          <a:ext cx="2450548" cy="13046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Recognition &amp; Survey</a:t>
          </a:r>
          <a:endParaRPr lang="en-US" sz="3600" kern="1200" dirty="0"/>
        </a:p>
      </dsp:txBody>
      <dsp:txXfrm>
        <a:off x="5930889" y="3648341"/>
        <a:ext cx="2450548" cy="130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20B7-AE03-4262-8A8B-F464DAB2D90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B55C-ED96-48E2-A936-56C4B8FC5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academych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tudent%20mentor%20matching%20profile%2011th%20gr_2012_13.docx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../Mentor%20Program%202012-13/Mentor%20Handbook%2011th%20Grade%202012_13_be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microsoft.com/office/2007/relationships/hdphoto" Target="../media/hdphoto1.wdp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../11th%20Grade%20Mentor%20Program/E_mail%20corrospondance%20resume%20meeting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Luncheon%20&amp;%20Closing/Mentorship%20survey.doc" TargetMode="External"/><Relationship Id="rId7" Type="http://schemas.openxmlformats.org/officeDocument/2006/relationships/slide" Target="slide2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../Luncheon%20&amp;%20Closing/student%20evaluation%20of%20mentor%202012.docx" TargetMode="Externa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erush@sandi.net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bt.org/" TargetMode="External"/><Relationship Id="rId2" Type="http://schemas.openxmlformats.org/officeDocument/2006/relationships/hyperlink" Target="mailto:erush@aobt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Mentor%20Program%202012-13/Mentor%20Handbook%2011th%20Grade%202012_13_best.pdf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aobt.net/wordpress/wp-content/uploads/2011/09/Request-Volunteer-Screening-for-Mentors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aobt.net/wordpress/wp-content/uploads/2011/09/Request-Volunteer-Screening-for-Mentors.pdf" TargetMode="Externa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Elizabeth%20Rush\Desktop\LiveScan%20Form.pdf" TargetMode="Externa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08421"/>
            <a:ext cx="6705600" cy="8821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Academy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Business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Clairemont High School,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2014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Liz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Rush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All documents referred to in this presentation can be found at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www.AcademyCHS.org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under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Mentorships.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066397"/>
            <a:ext cx="6934200" cy="1260764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effectLst>
                  <a:reflection blurRad="38100" stA="29000" endPos="45500" dist="38100" dir="5400000" sy="-100000" algn="bl" rotWithShape="0"/>
                </a:effectLst>
              </a:rPr>
              <a:t>Mentorship Program</a:t>
            </a:r>
            <a:endParaRPr lang="en-US" dirty="0">
              <a:effectLst>
                <a:reflection blurRad="38100" stA="29000" endPos="45500" dist="381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4" y="1530915"/>
            <a:ext cx="1752600" cy="1716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981200" y="1733685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How to Develop &amp; Maintain a Successful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599" y="685800"/>
            <a:ext cx="7272531" cy="381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Sign up volunteers on </a:t>
            </a:r>
            <a:r>
              <a:rPr lang="en-US" sz="2800" b="1" dirty="0" smtClean="0">
                <a:solidFill>
                  <a:schemeClr val="accent5"/>
                </a:solidFill>
                <a:hlinkClick r:id="rId2" action="ppaction://hlinksldjump"/>
              </a:rPr>
              <a:t>online form</a:t>
            </a:r>
            <a:endParaRPr lang="en-US" sz="2800" dirty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Try</a:t>
            </a:r>
            <a:r>
              <a:rPr lang="en-US" sz="2800" dirty="0" smtClean="0"/>
              <a:t> a Google Form!</a:t>
            </a:r>
            <a:endParaRPr lang="en-US" sz="2800" dirty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Require</a:t>
            </a:r>
            <a:r>
              <a:rPr lang="en-US" sz="2800" dirty="0" smtClean="0"/>
              <a:t> Fingerprint/Background Check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Hold</a:t>
            </a:r>
            <a:r>
              <a:rPr lang="en-US" sz="2800" dirty="0" smtClean="0"/>
              <a:t> a mandatory Mentor Orientation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Obtain</a:t>
            </a:r>
            <a:r>
              <a:rPr lang="en-US" sz="2800" dirty="0" smtClean="0"/>
              <a:t> mentor paperwork:</a:t>
            </a:r>
          </a:p>
          <a:p>
            <a:pPr lvl="1"/>
            <a:r>
              <a:rPr lang="en-US" sz="2600" dirty="0" smtClean="0">
                <a:hlinkClick r:id="rId3" action="ppaction://hlinksldjump"/>
              </a:rPr>
              <a:t>Mentor Contract</a:t>
            </a:r>
            <a:endParaRPr lang="en-US" sz="2600" dirty="0" smtClean="0"/>
          </a:p>
          <a:p>
            <a:pPr lvl="1"/>
            <a:r>
              <a:rPr lang="en-US" sz="2600" dirty="0" smtClean="0"/>
              <a:t>Vehicle &amp; DL Information</a:t>
            </a:r>
          </a:p>
          <a:p>
            <a:pPr marL="45720" indent="0">
              <a:buNone/>
            </a:pP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07793" y="4724399"/>
            <a:ext cx="5581341" cy="1600200"/>
            <a:chOff x="158555" y="3654175"/>
            <a:chExt cx="2450548" cy="1304659"/>
          </a:xfrm>
        </p:grpSpPr>
        <p:sp>
          <p:nvSpPr>
            <p:cNvPr id="5" name="Rectangle 4"/>
            <p:cNvSpPr/>
            <p:nvPr/>
          </p:nvSpPr>
          <p:spPr>
            <a:xfrm>
              <a:off x="158555" y="3654175"/>
              <a:ext cx="2450548" cy="1304659"/>
            </a:xfrm>
            <a:prstGeom prst="rect">
              <a:avLst/>
            </a:prstGeom>
            <a:solidFill>
              <a:srgbClr val="76B53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22222" y="3654175"/>
              <a:ext cx="2323216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kern="12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1c. Recruitment: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Register</a:t>
              </a:r>
              <a:r>
                <a:rPr lang="en-US" sz="4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Mentors</a:t>
              </a:r>
              <a:endParaRPr lang="en-US" sz="4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76" y="4724399"/>
            <a:ext cx="262871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553200" y="6477000"/>
            <a:ext cx="240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 to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73143" cy="6260758"/>
          </a:xfrm>
        </p:spPr>
      </p:pic>
      <p:sp>
        <p:nvSpPr>
          <p:cNvPr id="5" name="TextBox 4">
            <a:hlinkClick r:id="" action="ppaction://hlinkshowjump?jump=lastslideviewed"/>
          </p:cNvPr>
          <p:cNvSpPr txBox="1"/>
          <p:nvPr/>
        </p:nvSpPr>
        <p:spPr>
          <a:xfrm>
            <a:off x="8039100" y="64770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845194" cy="6324600"/>
          </a:xfrm>
        </p:spPr>
      </p:pic>
    </p:spTree>
    <p:extLst>
      <p:ext uri="{BB962C8B-B14F-4D97-AF65-F5344CB8AC3E}">
        <p14:creationId xmlns:p14="http://schemas.microsoft.com/office/powerpoint/2010/main" val="17501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4707"/>
            <a:ext cx="8458200" cy="4532692"/>
          </a:xfrm>
          <a:prstGeom prst="rect">
            <a:avLst/>
          </a:prstGeom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8039100" y="64770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5999879"/>
              </p:ext>
            </p:extLst>
          </p:nvPr>
        </p:nvGraphicFramePr>
        <p:xfrm>
          <a:off x="533400" y="2286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3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mentor registration to profile</a:t>
            </a:r>
          </a:p>
          <a:p>
            <a:r>
              <a:rPr lang="en-US" sz="2800" dirty="0" smtClean="0"/>
              <a:t>Give students &amp; mentors similar profiles</a:t>
            </a:r>
          </a:p>
          <a:p>
            <a:r>
              <a:rPr lang="en-US" sz="2800" dirty="0" smtClean="0"/>
              <a:t>Ask extensive personality questions</a:t>
            </a:r>
            <a:endParaRPr lang="en-US" sz="2800" dirty="0"/>
          </a:p>
          <a:p>
            <a:r>
              <a:rPr lang="en-US" sz="2800" dirty="0" smtClean="0"/>
              <a:t>Use a </a:t>
            </a:r>
            <a:r>
              <a:rPr lang="en-US" sz="2800" dirty="0"/>
              <a:t>G</a:t>
            </a:r>
            <a:r>
              <a:rPr lang="en-US" sz="2800" dirty="0" smtClean="0"/>
              <a:t>oogle Form!</a:t>
            </a:r>
          </a:p>
          <a:p>
            <a:r>
              <a:rPr lang="en-US" sz="2800" dirty="0" smtClean="0">
                <a:hlinkClick r:id="rId2" action="ppaction://hlinksldjump"/>
              </a:rPr>
              <a:t>Sample Mentor Profile</a:t>
            </a:r>
            <a:endParaRPr lang="en-US" sz="2800" dirty="0" smtClean="0"/>
          </a:p>
          <a:p>
            <a:r>
              <a:rPr lang="en-US" sz="2800" dirty="0" smtClean="0">
                <a:hlinkClick r:id="rId3" action="ppaction://hlinkfile"/>
              </a:rPr>
              <a:t>Sample Student Profile</a:t>
            </a:r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23" y="4750384"/>
            <a:ext cx="2157254" cy="157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047122" y="4750384"/>
            <a:ext cx="5411078" cy="1574215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rgbClr val="3399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184830"/>
                  </a:solidFill>
                </a:rPr>
                <a:t> </a:t>
              </a:r>
              <a:r>
                <a:rPr lang="en-US" sz="3200" kern="1200" dirty="0" smtClean="0">
                  <a:solidFill>
                    <a:srgbClr val="1642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2a. Matching &amp; Orientation:</a:t>
              </a:r>
            </a:p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rgbClr val="184830"/>
                  </a:solidFill>
                </a:rPr>
                <a:t>    </a:t>
              </a:r>
              <a:r>
                <a:rPr lang="en-US" sz="4600" kern="1200" dirty="0" smtClean="0"/>
                <a:t>Profile</a:t>
              </a:r>
              <a:endParaRPr lang="en-US" sz="4600" kern="1200" dirty="0"/>
            </a:p>
          </p:txBody>
        </p:sp>
      </p:grp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51816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Matching &amp;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54884"/>
            <a:ext cx="3886200" cy="618630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b="1" dirty="0"/>
              <a:t>1. Name		</a:t>
            </a:r>
          </a:p>
          <a:p>
            <a:r>
              <a:rPr lang="en-US" b="1" dirty="0"/>
              <a:t>2. Gender	</a:t>
            </a:r>
          </a:p>
          <a:p>
            <a:r>
              <a:rPr lang="en-US" b="1" dirty="0"/>
              <a:t>3. </a:t>
            </a:r>
            <a:r>
              <a:rPr lang="en-US" b="1" dirty="0" smtClean="0"/>
              <a:t>Ethnicity</a:t>
            </a:r>
            <a:r>
              <a:rPr lang="en-US" b="1" dirty="0"/>
              <a:t>	</a:t>
            </a:r>
          </a:p>
          <a:p>
            <a:r>
              <a:rPr lang="en-US" b="1" dirty="0"/>
              <a:t>4. Company/ </a:t>
            </a:r>
            <a:r>
              <a:rPr lang="en-US" b="1" dirty="0" smtClean="0"/>
              <a:t>Organization</a:t>
            </a:r>
            <a:r>
              <a:rPr lang="en-US" b="1" dirty="0"/>
              <a:t>	</a:t>
            </a:r>
          </a:p>
          <a:p>
            <a:r>
              <a:rPr lang="en-US" b="1" dirty="0"/>
              <a:t>5. Address	</a:t>
            </a:r>
          </a:p>
          <a:p>
            <a:r>
              <a:rPr lang="en-US" b="1" dirty="0"/>
              <a:t>6. Work Phone	</a:t>
            </a:r>
          </a:p>
          <a:p>
            <a:r>
              <a:rPr lang="en-US" b="1" dirty="0"/>
              <a:t>7. Mobile Phone	</a:t>
            </a:r>
          </a:p>
          <a:p>
            <a:r>
              <a:rPr lang="en-US" b="1" dirty="0"/>
              <a:t>8. Work E-mail Address	</a:t>
            </a:r>
          </a:p>
          <a:p>
            <a:r>
              <a:rPr lang="en-US" b="1" dirty="0"/>
              <a:t>9. Home E-mail Address	</a:t>
            </a:r>
          </a:p>
          <a:p>
            <a:r>
              <a:rPr lang="en-US" b="1" dirty="0"/>
              <a:t>10. Fax </a:t>
            </a:r>
            <a:r>
              <a:rPr lang="en-US" b="1" dirty="0" smtClean="0"/>
              <a:t>Number</a:t>
            </a:r>
          </a:p>
          <a:p>
            <a:r>
              <a:rPr lang="en-US" b="1" dirty="0" smtClean="0"/>
              <a:t>11. Preferred </a:t>
            </a:r>
            <a:r>
              <a:rPr lang="en-US" b="1" dirty="0"/>
              <a:t>Contact	</a:t>
            </a:r>
          </a:p>
          <a:p>
            <a:r>
              <a:rPr lang="en-US" b="1" dirty="0"/>
              <a:t>12. Career/ Industry	</a:t>
            </a:r>
          </a:p>
          <a:p>
            <a:r>
              <a:rPr lang="en-US" b="1" dirty="0"/>
              <a:t>13. Job Duties	</a:t>
            </a:r>
          </a:p>
          <a:p>
            <a:r>
              <a:rPr lang="en-US" b="1" dirty="0"/>
              <a:t>14. Past Work	</a:t>
            </a:r>
          </a:p>
          <a:p>
            <a:r>
              <a:rPr lang="en-US" b="1" dirty="0"/>
              <a:t>15. Education	</a:t>
            </a:r>
          </a:p>
          <a:p>
            <a:r>
              <a:rPr lang="en-US" b="1" dirty="0"/>
              <a:t>16. Community Involvement</a:t>
            </a:r>
          </a:p>
          <a:p>
            <a:r>
              <a:rPr lang="en-US" b="1" dirty="0"/>
              <a:t>17. Foreign Languages	</a:t>
            </a:r>
          </a:p>
          <a:p>
            <a:r>
              <a:rPr lang="en-US" b="1" dirty="0"/>
              <a:t>18. Who referred you?	</a:t>
            </a:r>
          </a:p>
          <a:p>
            <a:r>
              <a:rPr lang="en-US" b="1" dirty="0"/>
              <a:t>19. Which Program?	</a:t>
            </a:r>
          </a:p>
          <a:p>
            <a:r>
              <a:rPr lang="en-US" b="1" dirty="0"/>
              <a:t>20. Schedule Flexibility	</a:t>
            </a:r>
          </a:p>
          <a:p>
            <a:r>
              <a:rPr lang="en-US" b="1" dirty="0"/>
              <a:t>21. Conviction Disclosure	</a:t>
            </a:r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51863" y="254884"/>
            <a:ext cx="370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22. Mentor Orientation	</a:t>
            </a:r>
          </a:p>
          <a:p>
            <a:r>
              <a:rPr lang="en-US" b="1" dirty="0"/>
              <a:t>22. Fingerprinting	</a:t>
            </a:r>
          </a:p>
          <a:p>
            <a:r>
              <a:rPr lang="en-US" b="1" dirty="0"/>
              <a:t>23. Mentor Orientation	</a:t>
            </a:r>
          </a:p>
          <a:p>
            <a:r>
              <a:rPr lang="en-US" b="1" dirty="0"/>
              <a:t>24. Motivation to Mentor</a:t>
            </a:r>
            <a:endParaRPr lang="en-US" dirty="0"/>
          </a:p>
          <a:p>
            <a:r>
              <a:rPr lang="en-US" b="1" dirty="0" smtClean="0"/>
              <a:t> </a:t>
            </a:r>
            <a:r>
              <a:rPr lang="en-US" b="1" dirty="0"/>
              <a:t>Experience with </a:t>
            </a:r>
            <a:r>
              <a:rPr lang="en-US" b="1" dirty="0" smtClean="0"/>
              <a:t>You</a:t>
            </a:r>
            <a:r>
              <a:rPr lang="en-US" b="1" dirty="0"/>
              <a:t>	</a:t>
            </a:r>
          </a:p>
          <a:p>
            <a:r>
              <a:rPr lang="en-US" b="1" dirty="0"/>
              <a:t>26. Personality Traits	</a:t>
            </a:r>
          </a:p>
          <a:p>
            <a:r>
              <a:rPr lang="en-US" b="1" dirty="0"/>
              <a:t>27. Beliefs	</a:t>
            </a:r>
          </a:p>
          <a:p>
            <a:r>
              <a:rPr lang="en-US" b="1" dirty="0"/>
              <a:t>28. Interests &amp; Hobbies	</a:t>
            </a:r>
          </a:p>
          <a:p>
            <a:r>
              <a:rPr lang="en-US" b="1" dirty="0"/>
              <a:t>29. Music Preferences</a:t>
            </a:r>
          </a:p>
          <a:p>
            <a:r>
              <a:rPr lang="en-US" b="1" dirty="0"/>
              <a:t>30. Sports/ Athletics 	</a:t>
            </a:r>
          </a:p>
          <a:p>
            <a:r>
              <a:rPr lang="en-US" b="1" dirty="0"/>
              <a:t>31. Movie/ TV </a:t>
            </a:r>
          </a:p>
          <a:p>
            <a:r>
              <a:rPr lang="en-US" b="1" dirty="0"/>
              <a:t>32. Favorite Holiday(s)	</a:t>
            </a:r>
          </a:p>
          <a:p>
            <a:r>
              <a:rPr lang="en-US" b="1" dirty="0"/>
              <a:t>33. Travel Interests	</a:t>
            </a:r>
          </a:p>
          <a:p>
            <a:r>
              <a:rPr lang="en-US" b="1" dirty="0"/>
              <a:t>34. School Subjects	</a:t>
            </a:r>
          </a:p>
          <a:p>
            <a:r>
              <a:rPr lang="en-US" b="1" dirty="0"/>
              <a:t>35. Other Info	</a:t>
            </a:r>
          </a:p>
          <a:p>
            <a:r>
              <a:rPr lang="en-US" b="1" dirty="0"/>
              <a:t>36. Match Preferences	</a:t>
            </a:r>
          </a:p>
          <a:p>
            <a:r>
              <a:rPr lang="en-US" b="1" dirty="0"/>
              <a:t>37. Unique </a:t>
            </a:r>
            <a:r>
              <a:rPr lang="en-US" b="1" dirty="0" smtClean="0"/>
              <a:t>Fact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5114201"/>
            <a:ext cx="6901787" cy="1143000"/>
          </a:xfrm>
        </p:spPr>
        <p:txBody>
          <a:bodyPr/>
          <a:lstStyle/>
          <a:p>
            <a:r>
              <a:rPr lang="en-US" dirty="0" smtClean="0"/>
              <a:t>Mentor Profile Questions</a:t>
            </a:r>
            <a:endParaRPr lang="en-US" dirty="0"/>
          </a:p>
        </p:txBody>
      </p:sp>
      <p:sp>
        <p:nvSpPr>
          <p:cNvPr id="9" name="TextBox 8">
            <a:hlinkClick r:id="" action="ppaction://hlinkshowjump?jump=lastslideviewed"/>
          </p:cNvPr>
          <p:cNvSpPr txBox="1"/>
          <p:nvPr/>
        </p:nvSpPr>
        <p:spPr>
          <a:xfrm>
            <a:off x="8039100" y="64770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304800"/>
            <a:ext cx="742493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important: match personalities</a:t>
            </a:r>
          </a:p>
          <a:p>
            <a:r>
              <a:rPr lang="en-US" sz="2800" dirty="0" smtClean="0"/>
              <a:t>Use teachers and advisory</a:t>
            </a:r>
          </a:p>
          <a:p>
            <a:r>
              <a:rPr lang="en-US" sz="2800" dirty="0" smtClean="0"/>
              <a:t>Ask for mentor preferences</a:t>
            </a:r>
          </a:p>
          <a:p>
            <a:r>
              <a:rPr lang="en-US" sz="2800" dirty="0" smtClean="0"/>
              <a:t>Ask for student preferences</a:t>
            </a:r>
          </a:p>
          <a:p>
            <a:r>
              <a:rPr lang="en-US" sz="2800" dirty="0" smtClean="0"/>
              <a:t>Human machine</a:t>
            </a:r>
          </a:p>
          <a:p>
            <a:r>
              <a:rPr lang="en-US" sz="2800" dirty="0" smtClean="0"/>
              <a:t>Don’t underestimate the importance of a good match</a:t>
            </a:r>
          </a:p>
          <a:p>
            <a:endParaRPr lang="en-US" dirty="0"/>
          </a:p>
          <a:p>
            <a:pPr marL="45720" indent="0">
              <a:buNone/>
            </a:pP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7122" y="4750384"/>
            <a:ext cx="5411078" cy="1574215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rgbClr val="3399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184830"/>
                  </a:solidFill>
                </a:rPr>
                <a:t> </a:t>
              </a:r>
              <a:r>
                <a:rPr lang="en-US" sz="3200" kern="1200" dirty="0" smtClean="0">
                  <a:solidFill>
                    <a:srgbClr val="1642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2b. Matching &amp; Orientation:</a:t>
              </a:r>
            </a:p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rgbClr val="184830"/>
                  </a:solidFill>
                </a:rPr>
                <a:t>   </a:t>
              </a:r>
              <a:r>
                <a:rPr lang="en-US" sz="4400" dirty="0" smtClean="0">
                  <a:solidFill>
                    <a:schemeClr val="bg1"/>
                  </a:solidFill>
                </a:rPr>
                <a:t>Pair &amp; Group</a:t>
              </a:r>
              <a:endParaRPr lang="en-US" sz="6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34" b="17684"/>
          <a:stretch/>
        </p:blipFill>
        <p:spPr bwMode="auto">
          <a:xfrm>
            <a:off x="838200" y="4794929"/>
            <a:ext cx="2208922" cy="152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51816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Matching &amp;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304800"/>
            <a:ext cx="742493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Mentor Orientation:</a:t>
            </a:r>
          </a:p>
          <a:p>
            <a:pPr lvl="1"/>
            <a:r>
              <a:rPr lang="en-US" sz="1800" dirty="0" smtClean="0"/>
              <a:t>Give background on academy &amp; students</a:t>
            </a:r>
          </a:p>
          <a:p>
            <a:pPr lvl="1"/>
            <a:r>
              <a:rPr lang="en-US" sz="1800" dirty="0" smtClean="0"/>
              <a:t>Have return mentors share &amp; introduce students!</a:t>
            </a:r>
          </a:p>
          <a:p>
            <a:pPr lvl="1"/>
            <a:r>
              <a:rPr lang="en-US" sz="1800" dirty="0" smtClean="0"/>
              <a:t>Give training in dealing with teens</a:t>
            </a:r>
          </a:p>
          <a:p>
            <a:pPr lvl="1"/>
            <a:r>
              <a:rPr lang="en-US" sz="1800" dirty="0" smtClean="0"/>
              <a:t>Outline meetings, give out handbook, sign forms</a:t>
            </a:r>
          </a:p>
          <a:p>
            <a:r>
              <a:rPr lang="en-US" sz="2800" dirty="0" smtClean="0"/>
              <a:t>Student </a:t>
            </a:r>
            <a:r>
              <a:rPr lang="en-US" sz="2800" dirty="0"/>
              <a:t>Orientation:</a:t>
            </a:r>
          </a:p>
          <a:p>
            <a:pPr lvl="1"/>
            <a:r>
              <a:rPr lang="en-US" sz="1800" dirty="0"/>
              <a:t>Give background on </a:t>
            </a:r>
            <a:r>
              <a:rPr lang="en-US" sz="1800" dirty="0" smtClean="0"/>
              <a:t>mentors &amp; professions</a:t>
            </a:r>
            <a:endParaRPr lang="en-US" sz="1800" dirty="0"/>
          </a:p>
          <a:p>
            <a:pPr lvl="1"/>
            <a:r>
              <a:rPr lang="en-US" sz="1800" dirty="0"/>
              <a:t>Have return </a:t>
            </a:r>
            <a:r>
              <a:rPr lang="en-US" sz="1800" dirty="0" smtClean="0"/>
              <a:t>students who participated last year share</a:t>
            </a:r>
            <a:endParaRPr lang="en-US" sz="1800" dirty="0"/>
          </a:p>
          <a:p>
            <a:pPr lvl="1"/>
            <a:r>
              <a:rPr lang="en-US" sz="1800" dirty="0"/>
              <a:t>Give training </a:t>
            </a:r>
            <a:r>
              <a:rPr lang="en-US" sz="1800" dirty="0" smtClean="0"/>
              <a:t>in manners, good communication, etc.</a:t>
            </a:r>
            <a:endParaRPr lang="en-US" sz="1800" dirty="0"/>
          </a:p>
          <a:p>
            <a:pPr lvl="1"/>
            <a:r>
              <a:rPr lang="en-US" sz="1800" dirty="0"/>
              <a:t>Outline meetings, give out </a:t>
            </a:r>
            <a:r>
              <a:rPr lang="en-US" sz="1800" dirty="0" smtClean="0"/>
              <a:t>student handbook</a:t>
            </a:r>
            <a:r>
              <a:rPr lang="en-US" sz="1800" dirty="0"/>
              <a:t>, sign </a:t>
            </a:r>
            <a:r>
              <a:rPr lang="en-US" sz="1800" dirty="0" smtClean="0"/>
              <a:t>parent forms</a:t>
            </a:r>
            <a:endParaRPr lang="en-US" sz="1800" dirty="0"/>
          </a:p>
          <a:p>
            <a:endParaRPr lang="en-US" dirty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711" y="4787827"/>
            <a:ext cx="2335894" cy="153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047122" y="4750384"/>
            <a:ext cx="5411078" cy="1574215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rgbClr val="3399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184830"/>
                  </a:solidFill>
                </a:rPr>
                <a:t> </a:t>
              </a:r>
              <a:r>
                <a:rPr lang="en-US" sz="3200" kern="1200" dirty="0" smtClean="0">
                  <a:solidFill>
                    <a:srgbClr val="1642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2c. Matching &amp; Orientation:</a:t>
              </a:r>
            </a:p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rgbClr val="184830"/>
                  </a:solidFill>
                </a:rPr>
                <a:t>    </a:t>
              </a:r>
              <a:r>
                <a:rPr lang="en-US" sz="4600" kern="1200" dirty="0" smtClean="0"/>
                <a:t>Orientations</a:t>
              </a:r>
              <a:endParaRPr lang="en-US" sz="4600" kern="1200" dirty="0"/>
            </a:p>
          </p:txBody>
        </p: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1816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Matching &amp;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504209"/>
              </p:ext>
            </p:extLst>
          </p:nvPr>
        </p:nvGraphicFramePr>
        <p:xfrm>
          <a:off x="533400" y="2286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5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506" y="1828800"/>
            <a:ext cx="8665367" cy="1295400"/>
          </a:xfrm>
        </p:spPr>
        <p:txBody>
          <a:bodyPr/>
          <a:lstStyle/>
          <a:p>
            <a:pPr algn="l"/>
            <a:r>
              <a:rPr lang="en-US" dirty="0" smtClean="0"/>
              <a:t>Our </a:t>
            </a:r>
            <a:r>
              <a:rPr lang="en-US" dirty="0" smtClean="0"/>
              <a:t>AOB </a:t>
            </a:r>
            <a:r>
              <a:rPr lang="en-US" dirty="0" smtClean="0"/>
              <a:t>Mentoring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92990" y="2895600"/>
            <a:ext cx="8534400" cy="21336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en-US" sz="3200" dirty="0" smtClean="0"/>
              <a:t>* </a:t>
            </a:r>
            <a:r>
              <a:rPr lang="en-US" sz="2400" dirty="0" smtClean="0"/>
              <a:t>70 mentors </a:t>
            </a:r>
            <a:r>
              <a:rPr lang="en-US" sz="2400" dirty="0" smtClean="0"/>
              <a:t>this year</a:t>
            </a:r>
          </a:p>
          <a:p>
            <a:r>
              <a:rPr lang="en-US" sz="2400" dirty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of Mentor Program</a:t>
            </a:r>
          </a:p>
          <a:p>
            <a:r>
              <a:rPr lang="en-US" sz="2400" dirty="0" smtClean="0"/>
              <a:t>All </a:t>
            </a:r>
            <a:r>
              <a:rPr lang="en-US" sz="2400" dirty="0" smtClean="0"/>
              <a:t>Sophomores </a:t>
            </a:r>
            <a:r>
              <a:rPr lang="en-US" sz="2400" dirty="0" smtClean="0"/>
              <a:t>and Juniors participate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One-Year Commitment</a:t>
            </a:r>
          </a:p>
          <a:p>
            <a:r>
              <a:rPr lang="en-US" sz="2400" dirty="0" smtClean="0"/>
              <a:t>Changed EVERYTHING</a:t>
            </a:r>
            <a:r>
              <a:rPr lang="en-US" sz="1800" dirty="0" smtClean="0"/>
              <a:t>!</a:t>
            </a:r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227" y="79173"/>
            <a:ext cx="2301963" cy="160178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5" y="72758"/>
            <a:ext cx="2144266" cy="160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79" y="72759"/>
            <a:ext cx="2144266" cy="160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595" y="72759"/>
            <a:ext cx="2209800" cy="16081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949" y="5121519"/>
            <a:ext cx="2236093" cy="17364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33" y="5121520"/>
            <a:ext cx="2301962" cy="17364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41" y="5121519"/>
            <a:ext cx="2301963" cy="17364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" y="5121519"/>
            <a:ext cx="2301963" cy="17364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14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Make it a big deal!</a:t>
            </a:r>
          </a:p>
          <a:p>
            <a:r>
              <a:rPr lang="en-US" sz="2400" dirty="0" smtClean="0"/>
              <a:t>Dress to Impress!</a:t>
            </a:r>
          </a:p>
          <a:p>
            <a:r>
              <a:rPr lang="en-US" sz="2400" dirty="0" smtClean="0"/>
              <a:t>Keep matches a secret until day of</a:t>
            </a:r>
          </a:p>
          <a:p>
            <a:r>
              <a:rPr lang="en-US" sz="2400" dirty="0" smtClean="0"/>
              <a:t>Do an ice breaker to find each other</a:t>
            </a:r>
          </a:p>
          <a:p>
            <a:r>
              <a:rPr lang="en-US" sz="2400" dirty="0" smtClean="0"/>
              <a:t>Students introduce mentors</a:t>
            </a:r>
          </a:p>
          <a:p>
            <a:r>
              <a:rPr lang="en-US" sz="2400" dirty="0" smtClean="0">
                <a:hlinkClick r:id="rId2" action="ppaction://hlinkfile"/>
              </a:rPr>
              <a:t>First activity </a:t>
            </a:r>
            <a:r>
              <a:rPr lang="en-US" sz="2400" dirty="0" smtClean="0"/>
              <a:t>should build trust &amp; self esteem</a:t>
            </a:r>
          </a:p>
          <a:p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19" y="4716026"/>
            <a:ext cx="2363975" cy="16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972692" y="4716026"/>
            <a:ext cx="4959074" cy="1608573"/>
            <a:chOff x="562" y="3648341"/>
            <a:chExt cx="2450548" cy="1304659"/>
          </a:xfrm>
        </p:grpSpPr>
        <p:sp>
          <p:nvSpPr>
            <p:cNvPr id="12" name="Rectangle 11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</a:t>
              </a:r>
              <a:r>
                <a:rPr lang="en-US" sz="4000" kern="1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3a. Meetings</a:t>
              </a:r>
            </a:p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  Introduction</a:t>
              </a:r>
              <a:endParaRPr lang="en-US" sz="46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010">
            <a:off x="6662508" y="348903"/>
            <a:ext cx="2038517" cy="1272633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6955599" y="6488668"/>
            <a:ext cx="19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Once per month at least</a:t>
            </a:r>
          </a:p>
          <a:p>
            <a:r>
              <a:rPr lang="en-US" sz="2800" dirty="0" smtClean="0"/>
              <a:t>Location on site</a:t>
            </a:r>
          </a:p>
          <a:p>
            <a:r>
              <a:rPr lang="en-US" sz="2800" dirty="0" smtClean="0"/>
              <a:t>One or two hours</a:t>
            </a:r>
          </a:p>
          <a:p>
            <a:r>
              <a:rPr lang="en-US" sz="2800" dirty="0" smtClean="0"/>
              <a:t>Supervised by teacher(s)</a:t>
            </a:r>
          </a:p>
          <a:p>
            <a:r>
              <a:rPr lang="en-US" sz="2800" dirty="0" smtClean="0"/>
              <a:t>Structured agendas</a:t>
            </a:r>
          </a:p>
          <a:p>
            <a:r>
              <a:rPr lang="en-US" sz="2800" dirty="0" smtClean="0"/>
              <a:t>One-to-one or group mentoring</a:t>
            </a:r>
          </a:p>
          <a:p>
            <a:r>
              <a:rPr lang="en-US" sz="2800" dirty="0" smtClean="0">
                <a:hlinkClick r:id="rId2" action="ppaction://hlinksldjump"/>
              </a:rPr>
              <a:t>Which mentor program?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27" y="4716026"/>
            <a:ext cx="2492156" cy="16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972692" y="4716026"/>
            <a:ext cx="4959074" cy="1608573"/>
            <a:chOff x="562" y="3648341"/>
            <a:chExt cx="2450548" cy="1304659"/>
          </a:xfrm>
        </p:grpSpPr>
        <p:sp>
          <p:nvSpPr>
            <p:cNvPr id="12" name="Rectangle 11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</a:t>
              </a:r>
              <a:r>
                <a:rPr lang="en-US" sz="4000" kern="1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3b. Meetings</a:t>
              </a:r>
            </a:p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  Face-to-Face </a:t>
              </a:r>
              <a:endParaRPr lang="en-US" sz="4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191000" cy="639762"/>
          </a:xfrm>
          <a:solidFill>
            <a:schemeClr val="accent5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41910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100" dirty="0" smtClean="0"/>
              <a:t>Group mentoring, 3:1</a:t>
            </a:r>
          </a:p>
          <a:p>
            <a:r>
              <a:rPr lang="en-US" sz="2100" dirty="0" smtClean="0"/>
              <a:t>Sophomore students</a:t>
            </a:r>
          </a:p>
          <a:p>
            <a:r>
              <a:rPr lang="en-US" sz="2100" dirty="0" smtClean="0"/>
              <a:t>Focus on skills for success, good habits, academics</a:t>
            </a:r>
          </a:p>
          <a:p>
            <a:r>
              <a:rPr lang="en-US" sz="2100" dirty="0" smtClean="0"/>
              <a:t>Group dynamic at meetings</a:t>
            </a:r>
          </a:p>
          <a:p>
            <a:r>
              <a:rPr lang="en-US" sz="2100" dirty="0" smtClean="0"/>
              <a:t>Some meetings longer</a:t>
            </a:r>
          </a:p>
          <a:p>
            <a:r>
              <a:rPr lang="en-US" sz="2100" dirty="0" smtClean="0"/>
              <a:t>Correspond with 3 students</a:t>
            </a:r>
          </a:p>
          <a:p>
            <a:r>
              <a:rPr lang="en-US" sz="2100" dirty="0" smtClean="0"/>
              <a:t>Students </a:t>
            </a:r>
            <a:r>
              <a:rPr lang="en-US" sz="2100" i="1" dirty="0" smtClean="0"/>
              <a:t>younger,</a:t>
            </a:r>
            <a:r>
              <a:rPr lang="en-US" sz="2100" dirty="0" smtClean="0"/>
              <a:t> more impressionable</a:t>
            </a:r>
          </a:p>
          <a:p>
            <a:r>
              <a:rPr lang="en-US" sz="2100" dirty="0" smtClean="0"/>
              <a:t>Experience with youth helpful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114800" cy="639762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 11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114800" cy="41148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One-on-one mentoring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Junior students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Focus on goals, future, career-exploration &amp; training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Personal dynamic at meetings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Job Shadow &amp; Community service fieldtrips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Correspond more often with student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Student more mature, but more set in ways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30014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effectLst>
                  <a:reflection blurRad="6350" stA="20000" endPos="34000" dir="5400000" sy="-100000" algn="bl" rotWithShape="0"/>
                </a:effectLst>
              </a:rPr>
              <a:t>Which Mentor Program?</a:t>
            </a:r>
            <a:endParaRPr lang="en-US" sz="5000" dirty="0">
              <a:effectLst>
                <a:reflection blurRad="6350" stA="20000" endPos="34000" dir="5400000" sy="-100000" algn="bl" rotWithShape="0"/>
              </a:effectLst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-1186368">
            <a:off x="469090" y="1683309"/>
            <a:ext cx="585820" cy="54202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1186368">
            <a:off x="4924397" y="1683310"/>
            <a:ext cx="585820" cy="54202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58085">
                  <a:lumMod val="75000"/>
                </a:srgbClr>
              </a:buClr>
              <a:buFont typeface="Georgia" pitchFamily="18" charset="0"/>
              <a:buNone/>
            </a:pPr>
            <a:r>
              <a:rPr lang="en-US" sz="4400" dirty="0" smtClean="0">
                <a:solidFill>
                  <a:srgbClr val="63891F">
                    <a:lumMod val="75000"/>
                  </a:srgb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AOBT 10</a:t>
            </a:r>
            <a:r>
              <a:rPr lang="en-US" sz="4400" baseline="30000" dirty="0" smtClean="0">
                <a:solidFill>
                  <a:srgbClr val="63891F">
                    <a:lumMod val="75000"/>
                  </a:srgb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solidFill>
                  <a:srgbClr val="63891F">
                    <a:lumMod val="75000"/>
                  </a:srgb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solidFill>
                <a:srgbClr val="63891F">
                  <a:lumMod val="75000"/>
                </a:srgbClr>
              </a:solidFill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12" y="5289758"/>
            <a:ext cx="2231256" cy="14875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595" y="5289758"/>
            <a:ext cx="2195412" cy="14636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17" y="112745"/>
            <a:ext cx="2237573" cy="14917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5" y="112744"/>
            <a:ext cx="2144266" cy="15007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047" y="5300572"/>
            <a:ext cx="2218547" cy="14790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8" y="5285312"/>
            <a:ext cx="2241437" cy="14942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79" y="162104"/>
            <a:ext cx="2144266" cy="14295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3891F"/>
                </a:solidFill>
              </a:rPr>
              <a:t>*Group Mentoring, 3:1</a:t>
            </a:r>
          </a:p>
          <a:p>
            <a:pPr algn="ctr"/>
            <a:r>
              <a:rPr lang="en-US" sz="3600" dirty="0" smtClean="0">
                <a:solidFill>
                  <a:srgbClr val="63891F"/>
                </a:solidFill>
              </a:rPr>
              <a:t>*Focus on Motivation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595" y="140258"/>
            <a:ext cx="2209800" cy="1473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 rot="-1186368">
            <a:off x="1281640" y="310593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68422">
                    <a:lumMod val="50000"/>
                  </a:srgbClr>
                </a:solidFill>
              </a:rPr>
              <a:t>Page</a:t>
            </a:r>
            <a:endParaRPr lang="en-US" sz="2000" dirty="0">
              <a:solidFill>
                <a:srgbClr val="E68422">
                  <a:lumMod val="50000"/>
                </a:srgb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66009"/>
              </p:ext>
            </p:extLst>
          </p:nvPr>
        </p:nvGraphicFramePr>
        <p:xfrm>
          <a:off x="304800" y="1143000"/>
          <a:ext cx="8610600" cy="54975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86475"/>
                <a:gridCol w="5190525"/>
                <a:gridCol w="2133600"/>
              </a:tblGrid>
              <a:tr h="24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/TIME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</a:tr>
              <a:tr h="582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1: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Introductions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&amp;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Ice Breakers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Thur,  Sept. 27, 2012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2: 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Team Building</a:t>
                      </a: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Goal Setting &amp; </a:t>
                      </a: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Individual Check-Ins*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Oct. 18,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3:00pm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Nov.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3: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Educational Group Fieldtrip Day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Choose a day between: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Mon. Nov. 5 – Thur. Nov.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4: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Good Habit: Time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Thurs, Dec. 20,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Jan.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5: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Academic Reflection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Jan. 17,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Feb.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6: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Career Aptitude Discussion &amp;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Check-Ins</a:t>
                      </a: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Feb. 21,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3:00 pm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Mar.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7: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 Team Building Olympics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Mar. 21,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Apr.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8: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College Forum &amp; Debrief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Apr. 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9: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Affirmations, Closing &amp;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Luncheon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Thurs, May 16,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43000" y="408283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63891F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10</a:t>
            </a:r>
            <a:r>
              <a:rPr lang="en-US" sz="3000" baseline="30000" dirty="0" smtClean="0">
                <a:solidFill>
                  <a:srgbClr val="63891F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3000" dirty="0" smtClean="0">
                <a:solidFill>
                  <a:srgbClr val="63891F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3000" dirty="0">
              <a:solidFill>
                <a:srgbClr val="63891F">
                  <a:lumMod val="50000"/>
                </a:srgbClr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-1186368">
            <a:off x="469173" y="348132"/>
            <a:ext cx="634432" cy="522232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58085">
                  <a:lumMod val="75000"/>
                </a:srgbClr>
              </a:buClr>
              <a:buFont typeface="Georgia" pitchFamily="18" charset="0"/>
              <a:buNone/>
            </a:pPr>
            <a:r>
              <a:rPr lang="en-US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F5897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228600" stA="27000" endPos="45500" dist="279400" dir="5400000" sy="-100000" algn="bl" rotWithShape="0"/>
                </a:effectLst>
              </a:rPr>
              <a:t>AOB </a:t>
            </a:r>
            <a:r>
              <a:rPr lang="en-US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F5897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228600" stA="27000" endPos="45500" dist="279400" dir="5400000" sy="-100000" algn="bl" rotWithShape="0"/>
                </a:effectLst>
              </a:rPr>
              <a:t>11</a:t>
            </a:r>
            <a:r>
              <a:rPr lang="en-US" sz="4400" baseline="30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F5897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F5897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F5897">
                      <a:alpha val="65000"/>
                    </a:srgbClr>
                  </a:gs>
                </a:gsLst>
                <a:lin ang="5400000" scaled="0"/>
              </a:gradFill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" y="5222438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49" y="5244395"/>
            <a:ext cx="2236093" cy="14907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33" y="5222439"/>
            <a:ext cx="2301962" cy="15346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41" y="5222438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" y="109537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50" y="131494"/>
            <a:ext cx="2236093" cy="14907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6" y="115837"/>
            <a:ext cx="2244390" cy="14962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43" y="104946"/>
            <a:ext cx="2260727" cy="15071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076B4">
                    <a:lumMod val="75000"/>
                  </a:srgbClr>
                </a:solidFill>
              </a:rPr>
              <a:t>*One-on-One Mentoring</a:t>
            </a:r>
          </a:p>
          <a:p>
            <a:pPr algn="ctr"/>
            <a:r>
              <a:rPr lang="en-US" sz="3600" dirty="0" smtClean="0">
                <a:solidFill>
                  <a:srgbClr val="6076B4">
                    <a:lumMod val="75000"/>
                  </a:srgbClr>
                </a:solidFill>
              </a:rPr>
              <a:t>*Career Focus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 rot="-1186368">
            <a:off x="1281640" y="310593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61497"/>
              </p:ext>
            </p:extLst>
          </p:nvPr>
        </p:nvGraphicFramePr>
        <p:xfrm>
          <a:off x="304799" y="1066800"/>
          <a:ext cx="8534401" cy="549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371"/>
                <a:gridCol w="4741683"/>
                <a:gridCol w="2545347"/>
              </a:tblGrid>
              <a:tr h="233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/TIME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68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Sept.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1: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Intro, Ice Breakers,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Self-Esteem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 Sept. 27, 2012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pm – 1:15 pm</a:t>
                      </a:r>
                    </a:p>
                  </a:txBody>
                  <a:tcPr marL="68580" marR="68580" marT="0" marB="0"/>
                </a:tc>
              </a:tr>
              <a:tr h="580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Oct.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2: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Academic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Goal-Setting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Oct. 18, 2012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Nov.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3: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Job Shadow Fieldtrip Day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Choose date in window: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Mon., Nov.5  – Th. Nov.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4: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Roadmap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Interviews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Dec. 20, 2012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</a:p>
                  </a:txBody>
                  <a:tcPr marL="68580" marR="68580" marT="0" marB="0"/>
                </a:tc>
              </a:tr>
              <a:tr h="567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Jan.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5: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Academic Reflection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Jan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17, 2013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</a:p>
                  </a:txBody>
                  <a:tcPr marL="68580" marR="68580" marT="0" marB="0"/>
                </a:tc>
              </a:tr>
              <a:tr h="592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Feb.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6: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Resume &amp; Interview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Techniques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Feb. 21, 2013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</a:p>
                  </a:txBody>
                  <a:tcPr marL="68580" marR="68580" marT="0" marB="0"/>
                </a:tc>
              </a:tr>
              <a:tr h="570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Mar.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7: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Future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Mar. 21, 2013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</a:p>
                  </a:txBody>
                  <a:tcPr marL="68580" marR="68580" marT="0" marB="0"/>
                </a:tc>
              </a:tr>
              <a:tr h="533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Apr.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8: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Community Service Project Trip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Friday, Apr. 26, 2013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Exact times TBA</a:t>
                      </a:r>
                    </a:p>
                  </a:txBody>
                  <a:tcPr marL="68580" marR="68580" marT="0" marB="0"/>
                </a:tc>
              </a:tr>
              <a:tr h="569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May</a:t>
                      </a:r>
                      <a:endParaRPr lang="en-US" sz="20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9: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Final Closing &amp; Luncheon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 May 16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332249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2F5897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11</a:t>
            </a:r>
            <a:r>
              <a:rPr lang="en-US" sz="3000" baseline="30000" dirty="0" smtClean="0">
                <a:solidFill>
                  <a:srgbClr val="2F5897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3000" dirty="0" smtClean="0">
                <a:solidFill>
                  <a:srgbClr val="2F5897">
                    <a:lumMod val="50000"/>
                  </a:srgb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3000" dirty="0">
              <a:solidFill>
                <a:srgbClr val="2F5897">
                  <a:lumMod val="50000"/>
                </a:srgb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438937" y="278924"/>
            <a:ext cx="634432" cy="522232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6955599" y="6488668"/>
            <a:ext cx="19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aintains continuity between meetings</a:t>
            </a:r>
          </a:p>
          <a:p>
            <a:r>
              <a:rPr lang="en-US" sz="2800" dirty="0" smtClean="0"/>
              <a:t>Teaches professional e-mail etiquette</a:t>
            </a:r>
          </a:p>
          <a:p>
            <a:r>
              <a:rPr lang="en-US" sz="2800" dirty="0" smtClean="0"/>
              <a:t>Use </a:t>
            </a:r>
            <a:r>
              <a:rPr lang="en-US" sz="2800" dirty="0" smtClean="0">
                <a:hlinkClick r:id="rId2" action="ppaction://hlinkfile"/>
              </a:rPr>
              <a:t>e-mail scripts</a:t>
            </a:r>
            <a:r>
              <a:rPr lang="en-US" sz="2800" dirty="0" smtClean="0"/>
              <a:t> to start</a:t>
            </a:r>
          </a:p>
          <a:p>
            <a:r>
              <a:rPr lang="en-US" sz="2800" dirty="0"/>
              <a:t>Confirm </a:t>
            </a:r>
            <a:r>
              <a:rPr lang="en-US" sz="2800" dirty="0" smtClean="0"/>
              <a:t>meetings</a:t>
            </a:r>
          </a:p>
          <a:p>
            <a:r>
              <a:rPr lang="en-US" sz="2800" dirty="0"/>
              <a:t>Send updates, grades, thank </a:t>
            </a:r>
            <a:r>
              <a:rPr lang="en-US" sz="2800" dirty="0" err="1" smtClean="0"/>
              <a:t>yous</a:t>
            </a:r>
            <a:endParaRPr lang="en-US" sz="2800" dirty="0" smtClean="0"/>
          </a:p>
          <a:p>
            <a:r>
              <a:rPr lang="en-US" sz="2800" dirty="0" smtClean="0"/>
              <a:t>Set up additional activities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5" y="4716026"/>
            <a:ext cx="2412859" cy="16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972692" y="4716026"/>
            <a:ext cx="4959074" cy="1608573"/>
            <a:chOff x="562" y="3648341"/>
            <a:chExt cx="2450548" cy="1304659"/>
          </a:xfrm>
        </p:grpSpPr>
        <p:sp>
          <p:nvSpPr>
            <p:cNvPr id="12" name="Rectangle 11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</a:t>
              </a:r>
              <a:r>
                <a:rPr lang="en-US" sz="4000" kern="1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3c. Meetings</a:t>
              </a:r>
            </a:p>
            <a:p>
              <a:pPr lvl="0" defTabSz="2044700">
                <a:spcBef>
                  <a:spcPct val="0"/>
                </a:spcBef>
                <a:spcAft>
                  <a:spcPts val="1200"/>
                </a:spcAft>
              </a:pPr>
              <a:r>
                <a:rPr lang="en-US" sz="4600" kern="1200" dirty="0" smtClean="0"/>
                <a:t>   E-mail </a:t>
              </a:r>
              <a:endParaRPr lang="en-US" sz="4600" kern="1200" dirty="0"/>
            </a:p>
          </p:txBody>
        </p:sp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955599" y="6488668"/>
            <a:ext cx="19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2390155"/>
              </p:ext>
            </p:extLst>
          </p:nvPr>
        </p:nvGraphicFramePr>
        <p:xfrm>
          <a:off x="533400" y="2286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a program coordinator</a:t>
            </a:r>
          </a:p>
          <a:p>
            <a:r>
              <a:rPr lang="en-US" sz="2800" dirty="0" smtClean="0"/>
              <a:t>Electronic calendar invites</a:t>
            </a:r>
          </a:p>
          <a:p>
            <a:r>
              <a:rPr lang="en-US" sz="2800" dirty="0" smtClean="0"/>
              <a:t>Coordinator e-mails agenda reminders</a:t>
            </a:r>
          </a:p>
          <a:p>
            <a:r>
              <a:rPr lang="en-US" sz="2800" dirty="0" smtClean="0"/>
              <a:t>Students confirm meetings</a:t>
            </a:r>
          </a:p>
          <a:p>
            <a:r>
              <a:rPr lang="en-US" sz="2800" dirty="0" smtClean="0"/>
              <a:t>Alternate meetings</a:t>
            </a:r>
          </a:p>
          <a:p>
            <a:r>
              <a:rPr lang="en-US" sz="2800" dirty="0" smtClean="0"/>
              <a:t>Mentor Contact Sheet for networking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913708" y="4716026"/>
            <a:ext cx="5773092" cy="1608573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4a. Communication &amp; Reflection </a:t>
              </a: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     Reminders</a:t>
              </a:r>
              <a:endParaRPr lang="en-US" sz="4000" kern="12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00" y="4769021"/>
            <a:ext cx="2306134" cy="155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27896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Communication &amp; Refection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7467600" cy="3505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i="1" dirty="0">
                <a:effectLst>
                  <a:innerShdw blurRad="63500" dist="50800" dir="13500000">
                    <a:prstClr val="black">
                      <a:alpha val="44000"/>
                    </a:prstClr>
                  </a:innerShdw>
                </a:effectLst>
              </a:rPr>
              <a:t>“None of us has gotten where we are solely by pulling ourselves up from our bootstraps. We got here because somebody...bent down and helped us.” </a:t>
            </a:r>
            <a:endParaRPr lang="en-US" sz="3600" i="1" dirty="0" smtClean="0">
              <a:effectLst>
                <a:innerShdw blurRad="63500" dist="50800" dir="13500000">
                  <a:prstClr val="black">
                    <a:alpha val="44000"/>
                  </a:prstClr>
                </a:innerShdw>
              </a:effectLst>
            </a:endParaRPr>
          </a:p>
          <a:p>
            <a:r>
              <a:rPr lang="en-US" sz="3600" dirty="0" smtClean="0">
                <a:effectLst>
                  <a:innerShdw blurRad="63500" dist="50800" dir="13500000">
                    <a:prstClr val="black">
                      <a:alpha val="44000"/>
                    </a:prstClr>
                  </a:innerShdw>
                </a:effectLst>
              </a:rPr>
              <a:t>-Thurgood Marshall</a:t>
            </a:r>
          </a:p>
          <a:p>
            <a:endParaRPr lang="en-US" sz="3600" dirty="0" smtClean="0">
              <a:effectLst>
                <a:innerShdw blurRad="63500" dist="50800" dir="13500000">
                  <a:prstClr val="black">
                    <a:alpha val="44000"/>
                  </a:prstClr>
                </a:innerShdw>
              </a:effectLst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280064" y="1348526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0882" y="304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Mentors:</a:t>
            </a:r>
          </a:p>
          <a:p>
            <a:pPr lvl="1"/>
            <a:r>
              <a:rPr lang="en-US" sz="2400" dirty="0" smtClean="0"/>
              <a:t>Coordinator asks for feedback monthly</a:t>
            </a:r>
          </a:p>
          <a:p>
            <a:pPr lvl="1"/>
            <a:r>
              <a:rPr lang="en-US" sz="2400" dirty="0" smtClean="0"/>
              <a:t>Return emails &amp; calls!</a:t>
            </a:r>
          </a:p>
          <a:p>
            <a:r>
              <a:rPr lang="en-US" sz="2800" dirty="0" smtClean="0"/>
              <a:t>For Students:</a:t>
            </a:r>
          </a:p>
          <a:p>
            <a:pPr lvl="1"/>
            <a:r>
              <a:rPr lang="en-US" sz="2400" dirty="0" smtClean="0"/>
              <a:t>Sharing after meetings</a:t>
            </a:r>
          </a:p>
          <a:p>
            <a:pPr lvl="1"/>
            <a:r>
              <a:rPr lang="en-US" sz="2400" dirty="0" smtClean="0"/>
              <a:t>Journals &amp; Reflections</a:t>
            </a:r>
          </a:p>
          <a:p>
            <a:pPr lvl="1"/>
            <a:r>
              <a:rPr lang="en-US" sz="2400" dirty="0" smtClean="0"/>
              <a:t>Follow </a:t>
            </a:r>
            <a:r>
              <a:rPr lang="en-US" sz="2400" dirty="0"/>
              <a:t>u</a:t>
            </a:r>
            <a:r>
              <a:rPr lang="en-US" sz="2400" dirty="0" smtClean="0"/>
              <a:t>p thank you emails</a:t>
            </a:r>
          </a:p>
          <a:p>
            <a:pPr lvl="1"/>
            <a:r>
              <a:rPr lang="en-US" sz="2400" dirty="0" smtClean="0"/>
              <a:t>Present to classmates about mentor</a:t>
            </a:r>
          </a:p>
          <a:p>
            <a:pPr lvl="1"/>
            <a:endParaRPr lang="en-US" sz="2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913708" y="4716026"/>
            <a:ext cx="5773092" cy="1608573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4b. Communication &amp; Reflection </a:t>
              </a: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     Check-ins &amp; Debriefs</a:t>
              </a:r>
              <a:endParaRPr lang="en-US" sz="4000" kern="1200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999" y="4769685"/>
            <a:ext cx="2417187" cy="155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27896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Communication &amp; Refection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1" y="685800"/>
            <a:ext cx="742493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Mentors get </a:t>
            </a:r>
            <a:r>
              <a:rPr lang="en-US" sz="2800" dirty="0" smtClean="0">
                <a:hlinkClick r:id="rId2" action="ppaction://hlinksldjump"/>
              </a:rPr>
              <a:t>award</a:t>
            </a:r>
            <a:r>
              <a:rPr lang="en-US" sz="2800" dirty="0" smtClean="0"/>
              <a:t> &amp; take </a:t>
            </a:r>
            <a:r>
              <a:rPr lang="en-US" sz="2800" dirty="0" smtClean="0">
                <a:hlinkClick r:id="rId3" action="ppaction://hlinkfile"/>
              </a:rPr>
              <a:t>survey</a:t>
            </a:r>
            <a:r>
              <a:rPr lang="en-US" sz="2800" dirty="0" smtClean="0"/>
              <a:t> at end</a:t>
            </a:r>
          </a:p>
          <a:p>
            <a:pPr lvl="1"/>
            <a:r>
              <a:rPr lang="en-US" sz="2600" dirty="0" smtClean="0"/>
              <a:t>Recommend changes</a:t>
            </a:r>
          </a:p>
          <a:p>
            <a:pPr lvl="1"/>
            <a:r>
              <a:rPr lang="en-US" sz="2600" dirty="0" smtClean="0"/>
              <a:t>Indicate interest for next year</a:t>
            </a:r>
          </a:p>
          <a:p>
            <a:pPr lvl="1"/>
            <a:r>
              <a:rPr lang="en-US" sz="2600" dirty="0" smtClean="0"/>
              <a:t>Board members review</a:t>
            </a:r>
          </a:p>
          <a:p>
            <a:r>
              <a:rPr lang="en-US" sz="2800" dirty="0" smtClean="0"/>
              <a:t>Students get </a:t>
            </a:r>
            <a:r>
              <a:rPr lang="en-US" sz="2800" dirty="0" smtClean="0">
                <a:hlinkClick r:id="rId4" action="ppaction://hlinksldjump"/>
              </a:rPr>
              <a:t>award</a:t>
            </a:r>
            <a:r>
              <a:rPr lang="en-US" sz="2800" dirty="0" smtClean="0"/>
              <a:t> &amp; take </a:t>
            </a:r>
            <a:r>
              <a:rPr lang="en-US" sz="2800" dirty="0" smtClean="0">
                <a:hlinkClick r:id="rId5" action="ppaction://hlinkfile"/>
              </a:rPr>
              <a:t>survey</a:t>
            </a:r>
            <a:r>
              <a:rPr lang="en-US" sz="2800" dirty="0" smtClean="0"/>
              <a:t> at end</a:t>
            </a:r>
          </a:p>
          <a:p>
            <a:pPr lvl="1"/>
            <a:r>
              <a:rPr lang="en-US" sz="2600" dirty="0" smtClean="0"/>
              <a:t>What they learned from program</a:t>
            </a:r>
          </a:p>
          <a:p>
            <a:pPr lvl="1"/>
            <a:r>
              <a:rPr lang="en-US" sz="2600" dirty="0" smtClean="0"/>
              <a:t>Rate mentor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913708" y="4716026"/>
            <a:ext cx="5773092" cy="1608573"/>
            <a:chOff x="562" y="3648341"/>
            <a:chExt cx="2450548" cy="1304659"/>
          </a:xfrm>
        </p:grpSpPr>
        <p:sp>
          <p:nvSpPr>
            <p:cNvPr id="9" name="Rectangle 8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2" y="3648341"/>
              <a:ext cx="2450548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4c. Communication &amp; Reflection </a:t>
              </a: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     </a:t>
              </a:r>
              <a:r>
                <a:rPr lang="en-US" sz="4000" dirty="0" smtClean="0"/>
                <a:t>Recognition &amp; </a:t>
              </a:r>
              <a:r>
                <a:rPr lang="en-US" sz="4000" kern="1200" dirty="0" smtClean="0"/>
                <a:t>Survey</a:t>
              </a:r>
              <a:endParaRPr lang="en-US" sz="4000" kern="1200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46" y="4716026"/>
            <a:ext cx="2538362" cy="16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>
            <a:hlinkClick r:id="rId7" action="ppaction://hlinksldjump"/>
          </p:cNvPr>
          <p:cNvSpPr txBox="1"/>
          <p:nvPr/>
        </p:nvSpPr>
        <p:spPr>
          <a:xfrm>
            <a:off x="4827896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Communication &amp; Refection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53400" cy="597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9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5" y="381000"/>
            <a:ext cx="856811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0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22438" y="4267200"/>
            <a:ext cx="5970494" cy="1175771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 smtClean="0"/>
              <a:t>Liz Rush, AOBT Coordinator</a:t>
            </a:r>
          </a:p>
          <a:p>
            <a:r>
              <a:rPr lang="en-US" sz="3200" dirty="0" smtClean="0"/>
              <a:t>www.aobt.net</a:t>
            </a:r>
          </a:p>
          <a:p>
            <a:r>
              <a:rPr lang="en-US" sz="3200" dirty="0" smtClean="0">
                <a:hlinkClick r:id="rId2"/>
              </a:rPr>
              <a:t>erush@sandi.net</a:t>
            </a:r>
            <a:endParaRPr lang="en-US" sz="3200" dirty="0" smtClean="0"/>
          </a:p>
          <a:p>
            <a:r>
              <a:rPr lang="en-US" sz="3200" dirty="0" smtClean="0"/>
              <a:t>858-204-9363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99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572000"/>
            <a:ext cx="5637010" cy="8821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Mentor Orientation</a:t>
            </a: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Clairemont High School, 2011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236" y="2244436"/>
            <a:ext cx="6504546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6000" dirty="0" smtClean="0">
                <a:effectLst>
                  <a:reflection blurRad="38100" stA="29000" endPos="45500" dist="38100" dir="5400000" sy="-100000" algn="bl" rotWithShape="0"/>
                </a:effectLst>
              </a:rPr>
              <a:t>AOBT Mentorship Program</a:t>
            </a:r>
            <a:endParaRPr lang="en-US" sz="6000" dirty="0">
              <a:effectLst>
                <a:reflection blurRad="38100" stA="29000" endPos="45500" dist="381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33685"/>
            <a:ext cx="1905000" cy="237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2438400" y="1733685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Academy of Business &amp; Technology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572000"/>
            <a:ext cx="5637010" cy="8821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Mentor Orientation</a:t>
            </a: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Clairemont High School, 2011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236" y="2244436"/>
            <a:ext cx="6504546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6000" dirty="0" smtClean="0">
                <a:effectLst>
                  <a:reflection blurRad="38100" stA="29000" endPos="45500" dist="38100" dir="5400000" sy="-100000" algn="bl" rotWithShape="0"/>
                </a:effectLst>
              </a:rPr>
              <a:t>Welcome &amp; Introductions</a:t>
            </a:r>
            <a:endParaRPr lang="en-US" sz="6000" dirty="0">
              <a:effectLst>
                <a:reflection blurRad="38100" stA="29000" endPos="45500" dist="381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33685"/>
            <a:ext cx="1905000" cy="237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2438400" y="1733685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Academy of Business &amp; Technology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28600" y="1371600"/>
            <a:ext cx="8534400" cy="2362200"/>
          </a:xfrm>
        </p:spPr>
        <p:txBody>
          <a:bodyPr numCol="2">
            <a:normAutofit fontScale="92500"/>
          </a:bodyPr>
          <a:lstStyle/>
          <a:p>
            <a:r>
              <a:rPr lang="en-US" sz="2800" dirty="0" smtClean="0"/>
              <a:t>Small learning community</a:t>
            </a:r>
          </a:p>
          <a:p>
            <a:r>
              <a:rPr lang="en-US" sz="2800" dirty="0" smtClean="0"/>
              <a:t>10-12 Grade</a:t>
            </a:r>
          </a:p>
          <a:p>
            <a:r>
              <a:rPr lang="en-US" sz="2800" dirty="0" smtClean="0"/>
              <a:t>Business </a:t>
            </a:r>
            <a:r>
              <a:rPr lang="en-US" sz="2800" dirty="0"/>
              <a:t>i</a:t>
            </a:r>
            <a:r>
              <a:rPr lang="en-US" sz="2800" dirty="0" smtClean="0"/>
              <a:t>ndustry focus</a:t>
            </a:r>
          </a:p>
          <a:p>
            <a:r>
              <a:rPr lang="en-US" sz="2800" dirty="0" smtClean="0"/>
              <a:t>Family environment</a:t>
            </a:r>
          </a:p>
          <a:p>
            <a:r>
              <a:rPr lang="en-US" sz="2800" dirty="0" smtClean="0"/>
              <a:t>College &amp; career prep</a:t>
            </a:r>
          </a:p>
          <a:p>
            <a:r>
              <a:rPr lang="en-US" sz="2800" dirty="0" smtClean="0"/>
              <a:t>Community involvement</a:t>
            </a:r>
          </a:p>
          <a:p>
            <a:r>
              <a:rPr lang="en-US" sz="2800" dirty="0" smtClean="0"/>
              <a:t>“At-Risk”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793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effectLst>
                  <a:reflection blurRad="76200" stA="41000" endPos="59000" dist="76200" dir="5400000" sy="-100000" algn="bl" rotWithShape="0"/>
                </a:effectLst>
              </a:rPr>
              <a:t>   </a:t>
            </a:r>
            <a:r>
              <a:rPr lang="en-US" dirty="0" smtClean="0">
                <a:effectLst>
                  <a:reflection blurRad="76200" stA="27000" endPos="59000" dist="76200" dir="5400000" sy="-100000" algn="bl" rotWithShape="0"/>
                </a:effectLst>
              </a:rPr>
              <a:t>About AOBT Students</a:t>
            </a:r>
            <a:endParaRPr lang="en-US" dirty="0">
              <a:effectLst>
                <a:reflection blurRad="76200" stA="27000" endPos="59000" dist="762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05200"/>
            <a:ext cx="9140899" cy="335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-1186368">
            <a:off x="619501" y="129326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90600" y="2438400"/>
            <a:ext cx="7077456" cy="3474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Gustavo Ponce</a:t>
            </a:r>
          </a:p>
          <a:p>
            <a:r>
              <a:rPr lang="en-US" sz="4000" dirty="0" smtClean="0"/>
              <a:t>Athena </a:t>
            </a:r>
            <a:r>
              <a:rPr lang="en-US" sz="4000" dirty="0" err="1" smtClean="0"/>
              <a:t>Genshaw</a:t>
            </a:r>
            <a:endParaRPr lang="en-US" sz="4000" dirty="0" smtClean="0"/>
          </a:p>
          <a:p>
            <a:r>
              <a:rPr lang="en-US" sz="4000" dirty="0" smtClean="0"/>
              <a:t>Ian </a:t>
            </a:r>
            <a:r>
              <a:rPr lang="en-US" sz="4000" dirty="0" err="1" smtClean="0"/>
              <a:t>Gayola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2445" y="8001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effectLst>
                  <a:reflection blurRad="6350" stA="33000" endPos="45500" dir="5400000" sy="-100000" algn="bl" rotWithShape="0"/>
                </a:effectLst>
              </a:rPr>
              <a:t>  Student Speakers</a:t>
            </a:r>
            <a:endParaRPr lang="en-US" dirty="0">
              <a:effectLst>
                <a:reflection blurRad="6350" stA="33000" endPos="45500" dir="5400000" sy="-100000" algn="bl" rotWithShape="0"/>
              </a:effectLst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-1186368">
            <a:off x="390902" y="887990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476767" y="2057400"/>
            <a:ext cx="5029200" cy="2301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Program Coordinator: Liz Rush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hlinkClick r:id="rId2"/>
              </a:rPr>
              <a:t>erush@aobt.org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858-204-9363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(email and text preferred)</a:t>
            </a:r>
          </a:p>
          <a:p>
            <a:r>
              <a:rPr lang="en-US" sz="2400" b="1" dirty="0" smtClean="0"/>
              <a:t>E-mail Mentor Lists</a:t>
            </a:r>
          </a:p>
          <a:p>
            <a:r>
              <a:rPr lang="en-US" sz="2400" b="1" dirty="0" smtClean="0"/>
              <a:t>E-Calendar Invites for meetings</a:t>
            </a:r>
          </a:p>
          <a:p>
            <a:r>
              <a:rPr lang="en-US" sz="2400" b="1" dirty="0" smtClean="0">
                <a:hlinkClick r:id="rId3"/>
              </a:rPr>
              <a:t>www.aobt.org</a:t>
            </a:r>
            <a:endParaRPr lang="en-US" sz="2400" b="1" dirty="0" smtClean="0"/>
          </a:p>
          <a:p>
            <a:r>
              <a:rPr lang="en-US" sz="2400" b="1" dirty="0" smtClean="0"/>
              <a:t>Mentor Handbooks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576213" y="883827"/>
            <a:ext cx="7339185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dirty="0" smtClean="0">
                <a:effectLst>
                  <a:reflection blurRad="228600" stA="27000" endPos="45500" dist="279400" dir="5400000" sy="-100000" algn="bl" rotWithShape="0"/>
                </a:effectLst>
              </a:rPr>
              <a:t>Contact &amp; Communication</a:t>
            </a:r>
            <a:endParaRPr lang="en-US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610080" y="1067632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41311" cy="1143000"/>
          </a:xfrm>
        </p:spPr>
        <p:txBody>
          <a:bodyPr/>
          <a:lstStyle/>
          <a:p>
            <a:r>
              <a:rPr lang="en-US" dirty="0" smtClean="0"/>
              <a:t>Steps to Build Your Mentor Program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2694253"/>
              </p:ext>
            </p:extLst>
          </p:nvPr>
        </p:nvGraphicFramePr>
        <p:xfrm>
          <a:off x="381000" y="304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352800" y="2590800"/>
            <a:ext cx="5029200" cy="2301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Role Models for our students</a:t>
            </a:r>
          </a:p>
          <a:p>
            <a:r>
              <a:rPr lang="en-US" sz="2400" b="1" dirty="0" smtClean="0"/>
              <a:t>Build self-esteem &amp; motivation</a:t>
            </a:r>
            <a:endParaRPr lang="en-US" sz="2400" dirty="0" smtClean="0"/>
          </a:p>
          <a:p>
            <a:r>
              <a:rPr lang="en-US" sz="2400" b="1" dirty="0" smtClean="0"/>
              <a:t>Career preparation</a:t>
            </a:r>
          </a:p>
          <a:p>
            <a:r>
              <a:rPr lang="en-US" sz="2400" b="1" dirty="0" smtClean="0"/>
              <a:t>Community connections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602832" y="1371600"/>
            <a:ext cx="6496546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dirty="0" smtClean="0">
                <a:effectLst>
                  <a:reflection blurRad="228600" stA="27000" endPos="45500" dist="279400" dir="5400000" sy="-100000" algn="bl" rotWithShape="0"/>
                </a:effectLst>
              </a:rPr>
              <a:t>I. Objectives of           Mentor Program</a:t>
            </a:r>
            <a:endParaRPr lang="en-US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62" y="2895600"/>
            <a:ext cx="2586037" cy="258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5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610080" y="1067632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62902" y="2498024"/>
            <a:ext cx="5029200" cy="29883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What is a mentor?</a:t>
            </a:r>
          </a:p>
          <a:p>
            <a:r>
              <a:rPr lang="en-US" sz="2400" b="1" dirty="0" smtClean="0"/>
              <a:t>Benefits to mentees</a:t>
            </a:r>
          </a:p>
          <a:p>
            <a:r>
              <a:rPr lang="en-US" sz="2400" b="1" dirty="0" smtClean="0"/>
              <a:t>Benefits to mentors</a:t>
            </a:r>
          </a:p>
          <a:p>
            <a:r>
              <a:rPr lang="en-US" sz="2400" b="1" dirty="0" smtClean="0"/>
              <a:t>Who should be a mentor?</a:t>
            </a:r>
          </a:p>
          <a:p>
            <a:r>
              <a:rPr lang="en-US" sz="2400" b="1" dirty="0" smtClean="0"/>
              <a:t>Responsibilities of a mentor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600200" y="1541216"/>
            <a:ext cx="6991902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II. Defining the Mentor Experience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990995"/>
            <a:ext cx="2544619" cy="240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6-7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634065" y="1304504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19853"/>
            <a:ext cx="8305800" cy="1618111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>   Commitment:</a:t>
            </a:r>
            <a: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/>
            </a:r>
            <a:b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</a:b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You should have no problem committing to mentor if:</a:t>
            </a:r>
            <a:r>
              <a:rPr lang="en-US" sz="1800" dirty="0">
                <a:effectLst>
                  <a:reflection endPos="0" dist="50800" dir="5400000" sy="-100000" algn="bl" rotWithShape="0"/>
                </a:effectLst>
              </a:rPr>
              <a:t/>
            </a:r>
            <a:br>
              <a:rPr lang="en-US" sz="1800" dirty="0">
                <a:effectLst>
                  <a:reflection endPos="0" dist="50800" dir="5400000" sy="-100000" algn="bl" rotWithShape="0"/>
                </a:effectLst>
              </a:rPr>
            </a:br>
            <a:endParaRPr lang="en-US" sz="1800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937965"/>
            <a:ext cx="8686800" cy="4419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easily prioritize the monthly Thursday-morning mentor meeting without </a:t>
            </a:r>
            <a:r>
              <a:rPr lang="en-US" dirty="0" smtClean="0"/>
              <a:t>conflicts.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make a commitment to be on time at every single scheduled meeting.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Follow-through </a:t>
            </a:r>
            <a:r>
              <a:rPr lang="en-US" dirty="0"/>
              <a:t>is one of your strengths; you can go above and beyond the required meetings.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have the dedication and patience to help your student open up in conversation.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will be available to communicate regularly with your mentee (once per week) via </a:t>
            </a:r>
            <a:r>
              <a:rPr lang="en-US" dirty="0" smtClean="0"/>
              <a:t>e-mail</a:t>
            </a:r>
            <a:r>
              <a:rPr lang="en-US" dirty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are able to see the program through to completion.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6343710"/>
            <a:ext cx="104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-1186368">
            <a:off x="86102" y="586527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527" y="457200"/>
            <a:ext cx="8305800" cy="1618111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>   Commitment:</a:t>
            </a:r>
            <a: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/>
            </a:r>
            <a:b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</a:b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You should </a:t>
            </a:r>
            <a:r>
              <a:rPr lang="en-US" sz="2400" u="sng" dirty="0" smtClean="0">
                <a:effectLst>
                  <a:reflection endPos="0" dist="50800" dir="5400000" sy="-100000" algn="bl" rotWithShape="0"/>
                </a:effectLst>
              </a:rPr>
              <a:t>think twice before committing </a:t>
            </a: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to mentor if:</a:t>
            </a:r>
            <a:r>
              <a:rPr lang="en-US" sz="1800" dirty="0">
                <a:effectLst>
                  <a:reflection endPos="0" dist="50800" dir="5400000" sy="-100000" algn="bl" rotWithShape="0"/>
                </a:effectLst>
              </a:rPr>
              <a:t/>
            </a:r>
            <a:br>
              <a:rPr lang="en-US" sz="1800" dirty="0">
                <a:effectLst>
                  <a:reflection endPos="0" dist="50800" dir="5400000" sy="-100000" algn="bl" rotWithShape="0"/>
                </a:effectLst>
              </a:rPr>
            </a:br>
            <a:endParaRPr lang="en-US" sz="1800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5527" y="2338075"/>
            <a:ext cx="8686800" cy="400563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are in the process of switching careers.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foresee a major life change this year that will restrict your time (wedding, baby, lengthy vacation, etc.)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plan to move out of San Diego in the next 9 months.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Your </a:t>
            </a:r>
            <a:r>
              <a:rPr lang="en-US" dirty="0"/>
              <a:t>work requires you to travel unexpectedly for long periods of time.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Your </a:t>
            </a:r>
            <a:r>
              <a:rPr lang="en-US" dirty="0"/>
              <a:t>schedule is very unpredictable and/or inflexible.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already see a conflict with two or more of the scheduled meeting </a:t>
            </a:r>
            <a:r>
              <a:rPr lang="en-US" dirty="0" smtClean="0"/>
              <a:t>days/times.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343710"/>
            <a:ext cx="104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-1186368">
            <a:off x="113457" y="738925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41666" y="1447800"/>
            <a:ext cx="5029200" cy="489591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dirty="0" smtClean="0"/>
              <a:t>Understand reluctance to trust</a:t>
            </a:r>
          </a:p>
          <a:p>
            <a:r>
              <a:rPr lang="en-US" sz="2400" dirty="0" smtClean="0"/>
              <a:t>Mentoring = giving</a:t>
            </a:r>
          </a:p>
          <a:p>
            <a:r>
              <a:rPr lang="en-US" sz="2400" dirty="0" smtClean="0"/>
              <a:t>Reassurance &amp; Support</a:t>
            </a:r>
          </a:p>
          <a:p>
            <a:r>
              <a:rPr lang="en-US" sz="2400" dirty="0" smtClean="0"/>
              <a:t>Problem-solving</a:t>
            </a:r>
          </a:p>
          <a:p>
            <a:r>
              <a:rPr lang="en-US" sz="2400" dirty="0" smtClean="0"/>
              <a:t>Connect today and tomorrow</a:t>
            </a:r>
          </a:p>
          <a:p>
            <a:r>
              <a:rPr lang="en-US" sz="2400" dirty="0" smtClean="0"/>
              <a:t>Capitalize on mentee interests</a:t>
            </a:r>
          </a:p>
          <a:p>
            <a:r>
              <a:rPr lang="en-US" sz="2400" dirty="0" smtClean="0"/>
              <a:t>Don’t get too personal</a:t>
            </a:r>
          </a:p>
          <a:p>
            <a:r>
              <a:rPr lang="en-US" sz="2400" dirty="0" smtClean="0"/>
              <a:t>Be “shock proof”</a:t>
            </a:r>
          </a:p>
          <a:p>
            <a:r>
              <a:rPr lang="en-US" sz="2400" dirty="0" smtClean="0"/>
              <a:t>Realistic expectations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47800" y="243756"/>
            <a:ext cx="7179279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III. Effective Mentoring Relationships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286000"/>
            <a:ext cx="260198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543800" y="613783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8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490305" y="620269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62902" y="2743200"/>
            <a:ext cx="5029200" cy="274103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Stage 1: Building Trust</a:t>
            </a:r>
          </a:p>
          <a:p>
            <a:r>
              <a:rPr lang="en-US" sz="2400" b="1" dirty="0" smtClean="0"/>
              <a:t>Stage 2</a:t>
            </a:r>
            <a:r>
              <a:rPr lang="en-US" sz="2400" b="1" dirty="0"/>
              <a:t>: Reaching </a:t>
            </a:r>
            <a:r>
              <a:rPr lang="en-US" sz="2400" b="1" dirty="0" smtClean="0"/>
              <a:t>Goals &amp; Getting Comfortable</a:t>
            </a:r>
          </a:p>
          <a:p>
            <a:r>
              <a:rPr lang="en-US" sz="2400" b="1" dirty="0" smtClean="0"/>
              <a:t>Stage 3: Completing Mentorship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230415" y="990600"/>
            <a:ext cx="7684985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IV. Relationship Developmental Process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743200"/>
            <a:ext cx="252402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9-10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311588" y="1346137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359925" y="2516762"/>
            <a:ext cx="5544102" cy="312203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Leading Scheduled Meetings</a:t>
            </a:r>
          </a:p>
          <a:p>
            <a:r>
              <a:rPr lang="en-US" sz="2400" b="1" dirty="0" smtClean="0"/>
              <a:t>Dealing with Communication Barriers</a:t>
            </a:r>
          </a:p>
          <a:p>
            <a:r>
              <a:rPr lang="en-US" sz="2400" b="1" dirty="0" smtClean="0"/>
              <a:t>Mentoring through e-mail</a:t>
            </a:r>
          </a:p>
          <a:p>
            <a:r>
              <a:rPr lang="en-US" sz="2400" b="1" dirty="0" smtClean="0"/>
              <a:t>Optional mentor-student activities</a:t>
            </a:r>
          </a:p>
          <a:p>
            <a:endParaRPr lang="en-US" sz="2400" b="1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95868" y="984913"/>
            <a:ext cx="7449102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V. Helpful Mentor </a:t>
            </a:r>
          </a:p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Guidelines &amp; Tips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11-12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529733" y="1348526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405" y="2975335"/>
            <a:ext cx="2642524" cy="235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35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191000" cy="639762"/>
          </a:xfrm>
          <a:solidFill>
            <a:schemeClr val="accent5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41910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100" dirty="0" smtClean="0"/>
              <a:t>Group mentoring, 3:1</a:t>
            </a:r>
          </a:p>
          <a:p>
            <a:r>
              <a:rPr lang="en-US" sz="2100" dirty="0" smtClean="0"/>
              <a:t>Sophomore students</a:t>
            </a:r>
          </a:p>
          <a:p>
            <a:r>
              <a:rPr lang="en-US" sz="2100" dirty="0" smtClean="0"/>
              <a:t>Focus on skills for success, good habits, academics</a:t>
            </a:r>
          </a:p>
          <a:p>
            <a:r>
              <a:rPr lang="en-US" sz="2100" dirty="0" smtClean="0"/>
              <a:t>Group dynamic at meetings</a:t>
            </a:r>
          </a:p>
          <a:p>
            <a:r>
              <a:rPr lang="en-US" sz="2100" dirty="0" smtClean="0"/>
              <a:t>Some meetings longer</a:t>
            </a:r>
          </a:p>
          <a:p>
            <a:r>
              <a:rPr lang="en-US" sz="2100" dirty="0" smtClean="0"/>
              <a:t>Correspond with 3 students</a:t>
            </a:r>
          </a:p>
          <a:p>
            <a:r>
              <a:rPr lang="en-US" sz="2100" dirty="0" smtClean="0"/>
              <a:t>Students </a:t>
            </a:r>
            <a:r>
              <a:rPr lang="en-US" sz="2100" i="1" dirty="0" smtClean="0"/>
              <a:t>younger,</a:t>
            </a:r>
            <a:r>
              <a:rPr lang="en-US" sz="2100" dirty="0" smtClean="0"/>
              <a:t> more impressionable</a:t>
            </a:r>
          </a:p>
          <a:p>
            <a:r>
              <a:rPr lang="en-US" sz="2100" dirty="0" smtClean="0"/>
              <a:t>Experience with youth helpful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114800" cy="639762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 11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114800" cy="41148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One-on-one mentoring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Junior students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Focus on goals, future, career-exploration &amp; training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Personal dynamic at meetings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Additional observation day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Correspond more often with student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Student more mature, but more set in ways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30014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effectLst>
                  <a:reflection blurRad="6350" stA="20000" endPos="34000" dir="5400000" sy="-100000" algn="bl" rotWithShape="0"/>
                </a:effectLst>
              </a:rPr>
              <a:t>Which Mentor Program?</a:t>
            </a:r>
            <a:endParaRPr lang="en-US" sz="5000" dirty="0">
              <a:effectLst>
                <a:reflection blurRad="6350" stA="20000" endPos="34000" dir="5400000" sy="-100000" algn="bl" rotWithShape="0"/>
              </a:effectLst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-1186368">
            <a:off x="469090" y="1683309"/>
            <a:ext cx="585820" cy="54202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1186368">
            <a:off x="4924397" y="1683310"/>
            <a:ext cx="585820" cy="54202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AOBT 10</a:t>
            </a:r>
            <a:r>
              <a:rPr lang="en-US" sz="4400" baseline="30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949" y="5195969"/>
            <a:ext cx="2312919" cy="1620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045" y="5174851"/>
            <a:ext cx="2301962" cy="16223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227" y="79173"/>
            <a:ext cx="2301963" cy="160178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5" y="72758"/>
            <a:ext cx="2144266" cy="160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68" y="5195968"/>
            <a:ext cx="2144266" cy="160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4"/>
          <a:stretch/>
        </p:blipFill>
        <p:spPr>
          <a:xfrm>
            <a:off x="17986" y="5195968"/>
            <a:ext cx="2319949" cy="1620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79" y="72759"/>
            <a:ext cx="2144266" cy="160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*Group Mentoring, 3:1</a:t>
            </a:r>
          </a:p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*Focused on Motivation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595" y="72759"/>
            <a:ext cx="2209800" cy="16081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 rot="-1186368">
            <a:off x="1281640" y="310593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05356"/>
              </p:ext>
            </p:extLst>
          </p:nvPr>
        </p:nvGraphicFramePr>
        <p:xfrm>
          <a:off x="304800" y="685800"/>
          <a:ext cx="8458200" cy="60819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24626"/>
                <a:gridCol w="2913157"/>
                <a:gridCol w="2712250"/>
                <a:gridCol w="1808167"/>
              </a:tblGrid>
              <a:tr h="224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/TIME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</a:tr>
              <a:tr h="464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Intro: </a:t>
                      </a:r>
                      <a:r>
                        <a:rPr lang="en-US" sz="1400" dirty="0" smtClean="0">
                          <a:effectLst/>
                        </a:rPr>
                        <a:t>Meet</a:t>
                      </a:r>
                      <a:r>
                        <a:rPr lang="en-US" sz="1400" baseline="0" dirty="0" smtClean="0">
                          <a:effectLst/>
                        </a:rPr>
                        <a:t> Mentors, Ice Breakers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 Sept. 29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12:00 – 1:15 pm</a:t>
                      </a: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2: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Team-building,</a:t>
                      </a:r>
                      <a:r>
                        <a:rPr lang="en-US" sz="1400" baseline="0" dirty="0" smtClean="0">
                          <a:effectLst/>
                        </a:rPr>
                        <a:t> Goals &amp; Check-Ins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Oct. 20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12:00 – 2:00 pm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70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Nov.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3: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Time Management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Thursday,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Nov.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12:00 – 1:15 pm</a:t>
                      </a:r>
                      <a:endParaRPr lang="en-US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Mentors’ Holiday Tea Party Chat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 students present 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Dec. 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11:30 am – 12:15 pm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*Befor</a:t>
                      </a:r>
                      <a:r>
                        <a:rPr lang="en-US" sz="1200" baseline="0" dirty="0" smtClean="0">
                          <a:effectLst/>
                        </a:rPr>
                        <a:t>e </a:t>
                      </a:r>
                      <a:r>
                        <a:rPr lang="en-US" sz="1200" dirty="0" smtClean="0">
                          <a:effectLst/>
                        </a:rPr>
                        <a:t>meeting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</a:t>
                      </a:r>
                      <a:r>
                        <a:rPr lang="en-US" sz="1400" dirty="0" smtClean="0">
                          <a:effectLst/>
                        </a:rPr>
                        <a:t>High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</a:tr>
              <a:tr h="70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Mentor-Student Meeting 4: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Team-Building Activities</a:t>
                      </a: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Dec. </a:t>
                      </a:r>
                      <a:r>
                        <a:rPr lang="en-US" sz="1400" dirty="0" smtClean="0">
                          <a:effectLst/>
                        </a:rPr>
                        <a:t>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12:15 – 1:15 pm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Jan.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5: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Academic Reflections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Jan. 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12:00 – 1:15 pm</a:t>
                      </a:r>
                      <a:endParaRPr lang="en-US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</a:tr>
              <a:tr h="55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6: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Educational Group Fieldtrip </a:t>
                      </a:r>
                      <a:r>
                        <a:rPr lang="en-US" sz="1400" dirty="0">
                          <a:effectLst/>
                        </a:rPr>
                        <a:t>Day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 date within: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Mon., </a:t>
                      </a:r>
                      <a:r>
                        <a:rPr lang="en-US" sz="1400" dirty="0" smtClean="0">
                          <a:effectLst/>
                        </a:rPr>
                        <a:t>2/6 </a:t>
                      </a:r>
                      <a:r>
                        <a:rPr lang="en-US" sz="1400" dirty="0">
                          <a:effectLst/>
                        </a:rPr>
                        <a:t>– Thur. </a:t>
                      </a:r>
                      <a:r>
                        <a:rPr lang="en-US" sz="1400" dirty="0" smtClean="0">
                          <a:effectLst/>
                        </a:rPr>
                        <a:t>2/16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TBD by </a:t>
                      </a:r>
                      <a:r>
                        <a:rPr lang="en-US" sz="1400" dirty="0" smtClean="0">
                          <a:effectLst/>
                        </a:rPr>
                        <a:t>mentor &amp; students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7: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Career</a:t>
                      </a:r>
                      <a:r>
                        <a:rPr lang="en-US" sz="1400" baseline="0" dirty="0" smtClean="0">
                          <a:effectLst/>
                        </a:rPr>
                        <a:t> Aptitude &amp; Check-Ins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Mar.15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12:00 – 2:00 pm</a:t>
                      </a:r>
                      <a:endParaRPr lang="en-US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Apr.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8: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College</a:t>
                      </a:r>
                      <a:r>
                        <a:rPr lang="en-US" sz="1400" baseline="0" dirty="0" smtClean="0">
                          <a:effectLst/>
                        </a:rPr>
                        <a:t> Forum &amp; Debrief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Apr. 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12:00 – 1:15 pm</a:t>
                      </a:r>
                      <a:endParaRPr lang="en-US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464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Mentor-Student Meeting 9: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Closing &amp; Banquet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May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12:00 – 1:15 pm</a:t>
                      </a:r>
                      <a:endParaRPr lang="en-US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43000" y="152400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10</a:t>
            </a:r>
            <a:r>
              <a:rPr lang="en-US" sz="3000" baseline="30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-1186368">
            <a:off x="469173" y="71133"/>
            <a:ext cx="634432" cy="522232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4674528"/>
              </p:ext>
            </p:extLst>
          </p:nvPr>
        </p:nvGraphicFramePr>
        <p:xfrm>
          <a:off x="533400" y="2286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8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9411" y="29718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Match Up Activity</a:t>
            </a:r>
          </a:p>
          <a:p>
            <a:r>
              <a:rPr lang="en-US" dirty="0" smtClean="0"/>
              <a:t>Two-Minute Introductions</a:t>
            </a:r>
          </a:p>
          <a:p>
            <a:r>
              <a:rPr lang="en-US" dirty="0" smtClean="0"/>
              <a:t>Meet Your Mentor</a:t>
            </a:r>
          </a:p>
          <a:p>
            <a:r>
              <a:rPr lang="en-US" dirty="0" smtClean="0"/>
              <a:t>Things We Have In Common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16-17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1:  Introductions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7670" y="3912618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September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/>
              <a:t>Ice Breaker: How’s the Weather</a:t>
            </a:r>
          </a:p>
          <a:p>
            <a:r>
              <a:rPr lang="en-US" sz="2400" dirty="0" smtClean="0"/>
              <a:t>Secrets of Success</a:t>
            </a:r>
          </a:p>
          <a:p>
            <a:r>
              <a:rPr lang="en-US" sz="2400" dirty="0" smtClean="0"/>
              <a:t>Attributes For Improvement</a:t>
            </a:r>
          </a:p>
          <a:p>
            <a:r>
              <a:rPr lang="en-US" sz="2400" dirty="0" smtClean="0"/>
              <a:t>Goal-Setting Tips &amp; Academic Goals</a:t>
            </a:r>
          </a:p>
          <a:p>
            <a:r>
              <a:rPr lang="en-US" sz="2400" dirty="0" smtClean="0"/>
              <a:t>One-on-One Check-Ins with each student individually (longer meeting)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18-26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057400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2: Success,        Goal-Setting &amp; Check-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ns 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367" y="3171919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October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Ice Breaker: My Pictures</a:t>
            </a:r>
          </a:p>
          <a:p>
            <a:r>
              <a:rPr lang="en-US" dirty="0" smtClean="0"/>
              <a:t>How Do I Spend My Time? Activity</a:t>
            </a:r>
          </a:p>
          <a:p>
            <a:r>
              <a:rPr lang="en-US" dirty="0" smtClean="0"/>
              <a:t>Backward Planning Activity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27-30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3:                       Time Management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7592" y="3729046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November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667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Before mentor-student group meeting</a:t>
            </a:r>
          </a:p>
          <a:p>
            <a:r>
              <a:rPr lang="en-US" dirty="0" smtClean="0"/>
              <a:t>Bring finger foods to share</a:t>
            </a:r>
          </a:p>
          <a:p>
            <a:r>
              <a:rPr lang="en-US" dirty="0" smtClean="0"/>
              <a:t>All mentors and teachers present</a:t>
            </a:r>
          </a:p>
          <a:p>
            <a:r>
              <a:rPr lang="en-US" dirty="0" smtClean="0"/>
              <a:t>No students</a:t>
            </a:r>
          </a:p>
          <a:p>
            <a:r>
              <a:rPr lang="en-US" dirty="0" smtClean="0"/>
              <a:t>Discuss, debrief, and problem-solve as a group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278414" y="6196924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31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Mentors’ Holiday                 Tea Party Chat       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367" y="3726418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399">
            <a:off x="6245978" y="2037412"/>
            <a:ext cx="957262" cy="1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667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Fun team-building games</a:t>
            </a:r>
          </a:p>
          <a:p>
            <a:r>
              <a:rPr lang="en-US" dirty="0" smtClean="0"/>
              <a:t>Mentor-student groups competing</a:t>
            </a:r>
          </a:p>
          <a:p>
            <a:r>
              <a:rPr lang="en-US" dirty="0" smtClean="0"/>
              <a:t>Directed by staff</a:t>
            </a:r>
          </a:p>
          <a:p>
            <a:r>
              <a:rPr lang="en-US" dirty="0" smtClean="0"/>
              <a:t>Dress comfortably</a:t>
            </a:r>
          </a:p>
          <a:p>
            <a:r>
              <a:rPr lang="en-US" dirty="0" smtClean="0"/>
              <a:t>Not strenuous!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32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4: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Team-Building Activities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3357" y="3726418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Ice-Breaker: Skittles Conversations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Catch-Up Time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Academic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Reflection on Semester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Brainstorm Education Fieldtrip Day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33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5: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Academic Reflection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0970" y="3280134"/>
            <a:ext cx="29776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January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599"/>
            <a:ext cx="6400800" cy="28670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Choose one day during two-week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window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Choose a hands-on location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Coordinate and schedule logistics with group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Arrange transportation (Mentor Vehicle Form)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Inform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coordinator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details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34-35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7294" y="2271614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6: 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Educational Group Fieldtrip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0970" y="3770352"/>
            <a:ext cx="29776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February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0" y="3276600"/>
            <a:ext cx="685295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Ice Breaker: What I Wanted to Be When I Grew Up</a:t>
            </a:r>
          </a:p>
          <a:p>
            <a:r>
              <a:rPr lang="en-US" dirty="0" smtClean="0"/>
              <a:t>Discuss Holland Profile Career Suggestions</a:t>
            </a:r>
          </a:p>
          <a:p>
            <a:r>
              <a:rPr lang="en-US" dirty="0" smtClean="0"/>
              <a:t>Check-Ins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36-41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7: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Career Aptitude &amp; Check-Ins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060" y="3310235"/>
            <a:ext cx="23622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March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College Forum: Mentors as a panel</a:t>
            </a:r>
          </a:p>
          <a:p>
            <a:r>
              <a:rPr lang="en-US" dirty="0" smtClean="0"/>
              <a:t>Discussion of Post-Secondary Academics</a:t>
            </a:r>
          </a:p>
          <a:p>
            <a:r>
              <a:rPr lang="en-US" dirty="0" smtClean="0"/>
              <a:t>Set up for College Quest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42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8: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College Forum &amp; Debrief 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8130" y="3198852"/>
            <a:ext cx="21394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April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25687" y="3449662"/>
            <a:ext cx="6400800" cy="2457510"/>
          </a:xfrm>
        </p:spPr>
        <p:txBody>
          <a:bodyPr>
            <a:normAutofit/>
          </a:bodyPr>
          <a:lstStyle/>
          <a:p>
            <a:pPr>
              <a:buClr>
                <a:srgbClr val="758085">
                  <a:lumMod val="75000"/>
                </a:srgbClr>
              </a:buClr>
            </a:pP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Thank-you </a:t>
            </a: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Luncheon</a:t>
            </a: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Assessment </a:t>
            </a: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of Year’s Progress </a:t>
            </a: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Future Outlook</a:t>
            </a:r>
            <a:endParaRPr lang="en-US" sz="2400" dirty="0">
              <a:solidFill>
                <a:srgbClr val="63891F">
                  <a:lumMod val="50000"/>
                </a:srgbClr>
              </a:solidFill>
            </a:endParaRP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Closing: Goodbye &amp; Contact Info</a:t>
            </a: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Mentorship </a:t>
            </a: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Program Feedback Form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15200" y="6127889"/>
            <a:ext cx="160020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Pages 43-46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074706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9: 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Closing &amp; Luncheon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8130" y="2668480"/>
            <a:ext cx="21394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May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457200"/>
            <a:ext cx="7272531" cy="381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Identify</a:t>
            </a:r>
            <a:r>
              <a:rPr lang="en-US" sz="2800" dirty="0" smtClean="0"/>
              <a:t> student areas of weakness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Project</a:t>
            </a:r>
            <a:r>
              <a:rPr lang="en-US" sz="2800" dirty="0"/>
              <a:t> number of mentors </a:t>
            </a:r>
            <a:r>
              <a:rPr lang="en-US" sz="2800" dirty="0" smtClean="0"/>
              <a:t>needed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Build</a:t>
            </a:r>
            <a:r>
              <a:rPr lang="en-US" sz="2800" dirty="0" smtClean="0"/>
              <a:t> time into the school day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Create</a:t>
            </a:r>
            <a:r>
              <a:rPr lang="en-US" sz="2800" dirty="0"/>
              <a:t> a </a:t>
            </a:r>
            <a:r>
              <a:rPr lang="en-US" sz="2800" dirty="0">
                <a:hlinkClick r:id="rId2" action="ppaction://hlinksldjump"/>
              </a:rPr>
              <a:t>website</a:t>
            </a:r>
            <a:r>
              <a:rPr lang="en-US" sz="2800" dirty="0"/>
              <a:t> with all program </a:t>
            </a:r>
            <a:r>
              <a:rPr lang="en-US" sz="2800" dirty="0" smtClean="0"/>
              <a:t>info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Plan</a:t>
            </a:r>
            <a:r>
              <a:rPr lang="en-US" sz="2800" dirty="0" smtClean="0"/>
              <a:t> meeting agendas &amp; dates in advance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Schedule</a:t>
            </a:r>
            <a:r>
              <a:rPr lang="en-US" sz="2800" dirty="0" smtClean="0"/>
              <a:t> a Master Calendar, book location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Compile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smtClean="0"/>
              <a:t>a </a:t>
            </a:r>
            <a:r>
              <a:rPr lang="en-US" sz="2800" dirty="0" smtClean="0">
                <a:hlinkClick r:id="rId3" action="ppaction://hlinkfile"/>
              </a:rPr>
              <a:t>Mentor Handbook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07793" y="4724399"/>
            <a:ext cx="5581341" cy="1600200"/>
            <a:chOff x="158555" y="3654175"/>
            <a:chExt cx="2450548" cy="1304659"/>
          </a:xfrm>
        </p:grpSpPr>
        <p:sp>
          <p:nvSpPr>
            <p:cNvPr id="5" name="Rectangle 4"/>
            <p:cNvSpPr/>
            <p:nvPr/>
          </p:nvSpPr>
          <p:spPr>
            <a:xfrm>
              <a:off x="158555" y="3654175"/>
              <a:ext cx="2450548" cy="1304659"/>
            </a:xfrm>
            <a:prstGeom prst="rect">
              <a:avLst/>
            </a:prstGeom>
            <a:solidFill>
              <a:srgbClr val="76B53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22222" y="3654175"/>
              <a:ext cx="2323216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kern="12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1a. Recruitment: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Organize &amp; Advertise</a:t>
              </a:r>
              <a:endParaRPr lang="en-US" sz="4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85" y="4765341"/>
            <a:ext cx="2388358" cy="15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hlinkClick r:id="rId5" action="ppaction://hlinksldjump"/>
          </p:cNvPr>
          <p:cNvSpPr txBox="1"/>
          <p:nvPr/>
        </p:nvSpPr>
        <p:spPr>
          <a:xfrm>
            <a:off x="6553200" y="6477000"/>
            <a:ext cx="240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 to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smtClean="0">
                <a:effectLst>
                  <a:reflection blurRad="228600" stA="27000" endPos="45500" dist="279400" dir="5400000" sy="-100000" algn="bl" rotWithShape="0"/>
                </a:effectLst>
              </a:rPr>
              <a:t>AOBT 11</a:t>
            </a:r>
            <a:r>
              <a:rPr lang="en-US" sz="4400" baseline="30000" dirty="0" smtClean="0"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86" y="5121519"/>
            <a:ext cx="9084409" cy="1736481"/>
            <a:chOff x="6927" y="-1"/>
            <a:chExt cx="9137073" cy="17364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" y="-1"/>
              <a:ext cx="2315308" cy="173648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2235" y="-1"/>
              <a:ext cx="2249056" cy="173648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693" y="0"/>
              <a:ext cx="2315307" cy="173648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290" y="-1"/>
              <a:ext cx="2315308" cy="173648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17986" y="46977"/>
            <a:ext cx="9084410" cy="1633982"/>
            <a:chOff x="-1" y="5091681"/>
            <a:chExt cx="9137072" cy="17138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5118722"/>
              <a:ext cx="2315309" cy="168679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5307" y="5118722"/>
              <a:ext cx="2249056" cy="168679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9670" y="5091681"/>
              <a:ext cx="2257401" cy="171383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4363" y="5118723"/>
              <a:ext cx="2329162" cy="168679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*One-on-One Mentoring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*Career-Focused</a:t>
            </a:r>
          </a:p>
          <a:p>
            <a:endParaRPr lang="en-US" dirty="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 rot="-1186368">
            <a:off x="1281640" y="310593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33178"/>
              </p:ext>
            </p:extLst>
          </p:nvPr>
        </p:nvGraphicFramePr>
        <p:xfrm>
          <a:off x="304800" y="685800"/>
          <a:ext cx="8458200" cy="6094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626"/>
                <a:gridCol w="2913157"/>
                <a:gridCol w="2712250"/>
                <a:gridCol w="1808167"/>
              </a:tblGrid>
              <a:tr h="2243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/TIME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4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Sept.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Intro: Breaking the Ice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Thursday,  Sept. 29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10:15 am – 12:00 pm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Oct.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2: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Academic </a:t>
                      </a:r>
                      <a:r>
                        <a:rPr lang="en-US" sz="1400" dirty="0" smtClean="0">
                          <a:effectLst/>
                        </a:rPr>
                        <a:t>Goal-Setting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Oct. 20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10:15 – 11:30 </a:t>
                      </a:r>
                      <a:r>
                        <a:rPr lang="en-US" sz="1400" dirty="0" smtClean="0">
                          <a:effectLst/>
                        </a:rPr>
                        <a:t>am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70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Nov.</a:t>
                      </a:r>
                      <a:endParaRPr lang="en-US" sz="20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3: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Classroom Observation Day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 date within: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Mon, 11/14 - Fri, 11/ 18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Times TBD by mentor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Various classrooms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4: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Team-Building </a:t>
                      </a:r>
                      <a:r>
                        <a:rPr lang="en-US" sz="1400" dirty="0" smtClean="0">
                          <a:effectLst/>
                        </a:rPr>
                        <a:t>Activities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Dec. 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10:15 – 11:30 am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Lunch Quad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70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Dec.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Mentors’ Holiday Tea Party Chat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students present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Dec. 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11:30 am – 12:15 pm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*Following meeting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Jan.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5: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RoadTrip Nation Interviews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Thursday, Jan. 19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10:15 – 11:30 am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</a:tr>
              <a:tr h="70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Feb.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6: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Job Shadow Fieldtrip Day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 date within: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Mon., </a:t>
                      </a:r>
                      <a:r>
                        <a:rPr lang="en-US" sz="1400" dirty="0" smtClean="0">
                          <a:effectLst/>
                        </a:rPr>
                        <a:t>2/6 </a:t>
                      </a:r>
                      <a:r>
                        <a:rPr lang="en-US" sz="1400" dirty="0">
                          <a:effectLst/>
                        </a:rPr>
                        <a:t>– Thur. </a:t>
                      </a:r>
                      <a:r>
                        <a:rPr lang="en-US" sz="1400" dirty="0" smtClean="0">
                          <a:effectLst/>
                        </a:rPr>
                        <a:t>2/16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Times TBD by mentor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TBD by mentor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Mar.</a:t>
                      </a:r>
                      <a:endParaRPr lang="en-US" sz="20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7: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Resume &amp; Interview </a:t>
                      </a:r>
                      <a:r>
                        <a:rPr lang="en-US" sz="1400" dirty="0" smtClean="0">
                          <a:effectLst/>
                        </a:rPr>
                        <a:t>Techniques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Thursday, Mar.15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10:15 – 11:30 am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56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Apr.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8: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Future </a:t>
                      </a:r>
                      <a:r>
                        <a:rPr lang="en-US" sz="1400" dirty="0" smtClean="0">
                          <a:effectLst/>
                        </a:rPr>
                        <a:t>Plans</a:t>
                      </a:r>
                      <a:endParaRPr lang="en-US" sz="1400" dirty="0">
                        <a:effectLst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Thursday, Apr. 19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10:15 – 11:30 am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  <a:tr h="464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May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Mentor-Student Meeting 9: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Closing &amp; Banquet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Thursday, May 17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10:15 am - 12:15 am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Clairemont High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152400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11</a:t>
            </a:r>
            <a:r>
              <a:rPr lang="en-US" sz="3000" baseline="30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469173" y="71133"/>
            <a:ext cx="634432" cy="522232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71164" y="638360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485015" y="3581400"/>
            <a:ext cx="6172200" cy="3019455"/>
          </a:xfrm>
        </p:spPr>
        <p:txBody>
          <a:bodyPr/>
          <a:lstStyle/>
          <a:p>
            <a:r>
              <a:rPr lang="en-US" b="1" dirty="0"/>
              <a:t>Mentor Presentations &amp; Match-Up Activity</a:t>
            </a:r>
            <a:r>
              <a:rPr lang="en-US" dirty="0"/>
              <a:t> </a:t>
            </a:r>
          </a:p>
          <a:p>
            <a:r>
              <a:rPr lang="en-US" b="1" dirty="0"/>
              <a:t>Mentor-Student Introductions </a:t>
            </a:r>
          </a:p>
          <a:p>
            <a:r>
              <a:rPr lang="en-US" b="1" dirty="0"/>
              <a:t>Self-Esteem Activity</a:t>
            </a:r>
          </a:p>
          <a:p>
            <a:r>
              <a:rPr lang="en-US" b="1" dirty="0"/>
              <a:t>Personal Goal-Setting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16-20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651" y="2252982"/>
            <a:ext cx="639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1:         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Intro, Self-Esteem &amp; Goals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79076" y="3788195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September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1"/>
            <a:ext cx="6324600" cy="2366210"/>
          </a:xfrm>
        </p:spPr>
        <p:txBody>
          <a:bodyPr/>
          <a:lstStyle/>
          <a:p>
            <a:r>
              <a:rPr lang="en-US" b="1" dirty="0"/>
              <a:t>Discussion of Post-Secondary Academics</a:t>
            </a:r>
          </a:p>
          <a:p>
            <a:r>
              <a:rPr lang="en-US" b="1" dirty="0"/>
              <a:t>Student Academic Progress</a:t>
            </a:r>
            <a:r>
              <a:rPr lang="en-US" dirty="0"/>
              <a:t> </a:t>
            </a:r>
          </a:p>
          <a:p>
            <a:r>
              <a:rPr lang="en-US" b="1" dirty="0"/>
              <a:t>Academic Goals For the Year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21-23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2: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Academic Review &amp; Goals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367" y="3122652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October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400800" cy="3019455"/>
          </a:xfrm>
        </p:spPr>
        <p:txBody>
          <a:bodyPr/>
          <a:lstStyle/>
          <a:p>
            <a:r>
              <a:rPr lang="en-US" b="1" dirty="0"/>
              <a:t>Choose one day during week-long </a:t>
            </a:r>
            <a:r>
              <a:rPr lang="en-US" b="1" dirty="0" smtClean="0"/>
              <a:t>window</a:t>
            </a:r>
          </a:p>
          <a:p>
            <a:r>
              <a:rPr lang="en-US" b="1" dirty="0" smtClean="0"/>
              <a:t>Schedule day with student</a:t>
            </a:r>
            <a:endParaRPr lang="en-US" b="1" dirty="0"/>
          </a:p>
          <a:p>
            <a:r>
              <a:rPr lang="en-US" b="1" dirty="0" smtClean="0"/>
              <a:t>Observe </a:t>
            </a:r>
            <a:r>
              <a:rPr lang="en-US" b="1" dirty="0"/>
              <a:t>student’s classes</a:t>
            </a:r>
          </a:p>
          <a:p>
            <a:r>
              <a:rPr lang="en-US" b="1" dirty="0"/>
              <a:t>Debrief with student or by e-mail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24-26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3: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Classroom Visitation Day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367" y="3690688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November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400800" cy="301945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27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4: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Team-Building Activities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367" y="3690688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91051" y="3276600"/>
            <a:ext cx="6400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Fun team-building games</a:t>
            </a:r>
          </a:p>
          <a:p>
            <a:r>
              <a:rPr lang="en-US" dirty="0" smtClean="0"/>
              <a:t>Mentor-student pairs competing</a:t>
            </a:r>
          </a:p>
          <a:p>
            <a:r>
              <a:rPr lang="en-US" dirty="0" smtClean="0"/>
              <a:t>Directed by staff</a:t>
            </a:r>
          </a:p>
          <a:p>
            <a:r>
              <a:rPr lang="en-US" dirty="0" smtClean="0"/>
              <a:t>Dress comfortably</a:t>
            </a:r>
          </a:p>
          <a:p>
            <a:r>
              <a:rPr lang="en-US" dirty="0" smtClean="0"/>
              <a:t>Not strenuous!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400800" cy="301945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28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Mentors’ Holiday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Tea Party Chat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367" y="3690688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91051" y="3276600"/>
            <a:ext cx="6400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After mentor-student meeting</a:t>
            </a:r>
          </a:p>
          <a:p>
            <a:r>
              <a:rPr lang="en-US" dirty="0" smtClean="0"/>
              <a:t>Bring finger foods to share</a:t>
            </a:r>
          </a:p>
          <a:p>
            <a:r>
              <a:rPr lang="en-US" dirty="0" smtClean="0"/>
              <a:t>All mentors and teachers present</a:t>
            </a:r>
          </a:p>
          <a:p>
            <a:r>
              <a:rPr lang="en-US" dirty="0" smtClean="0"/>
              <a:t>No students</a:t>
            </a:r>
          </a:p>
          <a:p>
            <a:r>
              <a:rPr lang="en-US" dirty="0" smtClean="0"/>
              <a:t>Discuss, debrief, and problem-solve as a group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399">
            <a:off x="6245978" y="2037412"/>
            <a:ext cx="957262" cy="1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400800" cy="3019455"/>
          </a:xfrm>
        </p:spPr>
        <p:txBody>
          <a:bodyPr/>
          <a:lstStyle/>
          <a:p>
            <a:r>
              <a:rPr lang="en-US" dirty="0" smtClean="0"/>
              <a:t>Catch up &amp; Updates</a:t>
            </a:r>
          </a:p>
          <a:p>
            <a:r>
              <a:rPr lang="en-US" dirty="0" smtClean="0"/>
              <a:t>Roadtrip Nation Interview</a:t>
            </a:r>
          </a:p>
          <a:p>
            <a:r>
              <a:rPr lang="en-US" dirty="0" smtClean="0"/>
              <a:t>Schedule Job Shadow Day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29-32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5: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Roadtrip Nation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0188" y="3520970"/>
            <a:ext cx="293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January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048000"/>
            <a:ext cx="6400800" cy="3095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/>
              <a:t>Choose one day during </a:t>
            </a:r>
            <a:r>
              <a:rPr lang="en-US" dirty="0" smtClean="0"/>
              <a:t>two-week window</a:t>
            </a:r>
            <a:endParaRPr lang="en-US" dirty="0"/>
          </a:p>
          <a:p>
            <a:r>
              <a:rPr lang="en-US" dirty="0" smtClean="0"/>
              <a:t>Mentor takes student to worksite                  (or alternate location)</a:t>
            </a:r>
          </a:p>
          <a:p>
            <a:r>
              <a:rPr lang="en-US" dirty="0"/>
              <a:t>Arrange logistics &amp; transportation </a:t>
            </a:r>
            <a:r>
              <a:rPr lang="en-US" dirty="0" smtClean="0"/>
              <a:t>               (</a:t>
            </a:r>
            <a:r>
              <a:rPr lang="en-US" dirty="0"/>
              <a:t>Mentor Vehicle Form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Student fills out Job Shadow Career </a:t>
            </a:r>
            <a:r>
              <a:rPr lang="en-US" dirty="0" smtClean="0"/>
              <a:t>Sheet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33-36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055913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6: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Job Shadow Fieldtrip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07670" y="3351252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February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276600"/>
            <a:ext cx="6400800" cy="176875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b="1" dirty="0" smtClean="0"/>
              <a:t>Catch-up and Updates</a:t>
            </a:r>
          </a:p>
          <a:p>
            <a:r>
              <a:rPr lang="en-US" b="1" dirty="0" smtClean="0"/>
              <a:t>Review &amp; Revise Resume</a:t>
            </a:r>
            <a:endParaRPr lang="en-US" b="1" dirty="0"/>
          </a:p>
          <a:p>
            <a:r>
              <a:rPr lang="en-US" b="1" dirty="0"/>
              <a:t>Interview </a:t>
            </a:r>
            <a:r>
              <a:rPr lang="en-US" b="1" dirty="0" smtClean="0"/>
              <a:t>Preparation &amp; Practice</a:t>
            </a: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37-41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665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7:         </a:t>
            </a:r>
          </a:p>
          <a:p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Resume &amp; Interview Techniques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871" y="3204014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March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064751"/>
          </a:xfrm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886700" y="63246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0560"/>
            <a:ext cx="9182100" cy="1529255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lastslideviewed"/>
          </p:cNvPr>
          <p:cNvSpPr txBox="1"/>
          <p:nvPr/>
        </p:nvSpPr>
        <p:spPr>
          <a:xfrm>
            <a:off x="8039100" y="64770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400800" cy="30194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Typo in Mentor booklet on date!: Thur. Apr. 19</a:t>
            </a:r>
          </a:p>
          <a:p>
            <a:r>
              <a:rPr lang="en-US" dirty="0" smtClean="0"/>
              <a:t>Update on Student Goals</a:t>
            </a:r>
          </a:p>
          <a:p>
            <a:r>
              <a:rPr lang="en-US" dirty="0" smtClean="0"/>
              <a:t>Future Plans Worksheet</a:t>
            </a:r>
          </a:p>
          <a:p>
            <a:r>
              <a:rPr lang="en-US" dirty="0" smtClean="0"/>
              <a:t>Letter of Reference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42-45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8: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Future Planning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872" y="2823014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April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705600" cy="3019455"/>
          </a:xfrm>
        </p:spPr>
        <p:txBody>
          <a:bodyPr/>
          <a:lstStyle/>
          <a:p>
            <a:r>
              <a:rPr lang="en-US" b="1" dirty="0"/>
              <a:t>Assessment of Year’s Progress</a:t>
            </a:r>
            <a:r>
              <a:rPr lang="en-US" dirty="0"/>
              <a:t> </a:t>
            </a:r>
          </a:p>
          <a:p>
            <a:r>
              <a:rPr lang="en-US" b="1" dirty="0"/>
              <a:t>Closing: </a:t>
            </a:r>
            <a:r>
              <a:rPr lang="en-US" b="1" dirty="0" smtClean="0"/>
              <a:t>Goodbye, Recognition, Future </a:t>
            </a:r>
            <a:r>
              <a:rPr lang="en-US" b="1" dirty="0"/>
              <a:t>Contact</a:t>
            </a:r>
            <a:r>
              <a:rPr lang="en-US" dirty="0"/>
              <a:t> </a:t>
            </a:r>
          </a:p>
          <a:p>
            <a:r>
              <a:rPr lang="en-US" b="1" dirty="0"/>
              <a:t>Mentorship Program </a:t>
            </a:r>
            <a:r>
              <a:rPr lang="en-US" b="1" dirty="0" smtClean="0"/>
              <a:t>Feedback</a:t>
            </a:r>
            <a:endParaRPr lang="en-US" dirty="0"/>
          </a:p>
          <a:p>
            <a:r>
              <a:rPr lang="en-US" b="1" dirty="0"/>
              <a:t>Thank-you Luncheon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2" y="762000"/>
            <a:ext cx="103593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 46-49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9: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Closing &amp; Luncheon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872" y="2823014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May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8030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dirty="0" smtClean="0">
                <a:effectLst>
                  <a:reflection blurRad="6350" stA="23000" endPos="45500" dir="5400000" sy="-100000" algn="bl" rotWithShape="0"/>
                </a:effectLst>
              </a:rPr>
              <a:t>Final Steps</a:t>
            </a:r>
            <a:r>
              <a:rPr lang="en-US" dirty="0" smtClean="0">
                <a:effectLst>
                  <a:reflection blurRad="6350" stA="23000" endPos="45500" dir="5400000" sy="-100000" algn="bl" rotWithShape="0"/>
                </a:effectLst>
              </a:rPr>
              <a:t>:</a:t>
            </a:r>
            <a:endParaRPr lang="en-US" dirty="0">
              <a:effectLst>
                <a:reflection blurRad="6350" stA="23000" endPos="455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xfrm>
            <a:off x="3200400" y="2286000"/>
            <a:ext cx="5715000" cy="3474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AOBT Mentor Contract</a:t>
            </a:r>
          </a:p>
          <a:p>
            <a:r>
              <a:rPr lang="en-US" sz="2800" dirty="0" smtClean="0"/>
              <a:t>School Volunteer Application</a:t>
            </a:r>
          </a:p>
          <a:p>
            <a:r>
              <a:rPr lang="en-US" sz="2800" dirty="0" smtClean="0">
                <a:hlinkClick r:id="rId2"/>
              </a:rPr>
              <a:t>Live Scan: Request to Conduct Volunteer Screening Form</a:t>
            </a:r>
            <a:endParaRPr lang="en-US" sz="2800" dirty="0" smtClean="0"/>
          </a:p>
          <a:p>
            <a:r>
              <a:rPr lang="en-US" sz="2800" dirty="0" smtClean="0"/>
              <a:t>Notecard for Matching</a:t>
            </a:r>
          </a:p>
          <a:p>
            <a:r>
              <a:rPr lang="en-US" sz="2800" dirty="0" smtClean="0"/>
              <a:t>Student Preferences (Optional)</a:t>
            </a:r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38" y="2514600"/>
            <a:ext cx="27051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 rot="-1186368">
            <a:off x="1669886" y="706751"/>
            <a:ext cx="982216" cy="92744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6875" y="152400"/>
            <a:ext cx="7085461" cy="8993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LiveScan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OPTION 1:</a:t>
            </a:r>
          </a:p>
          <a:p>
            <a:pPr algn="l"/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omplete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through the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SDUSD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Police Services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LiveScan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Department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Cleared prior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mentor-student meeting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29.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* (If </a:t>
            </a:r>
            <a:r>
              <a:rPr lang="en-US" sz="1900" dirty="0" err="1" smtClean="0">
                <a:solidFill>
                  <a:schemeClr val="accent1">
                    <a:lumMod val="50000"/>
                  </a:schemeClr>
                </a:solidFill>
              </a:rPr>
              <a:t>LiveScaned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by SDUSD in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last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year, or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 employee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info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should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be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on file.)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Fee is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$51.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SDUSD Police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Services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Office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University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Heights,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4100 Normal 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Mon – Fri, Walk-ins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8:30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1pm /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Appts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.: 2 - 4:00 pm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Take proper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 of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Request to Conduct Volunteer Screening Form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properly fill out this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form: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Check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“CATEGORY D – Volunteer Fingerprint” at the top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“REQUESTING SCHOOL”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write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“Clairemont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“VOL. COORDINATOR,”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write “Liz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Rush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Say from “Liz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Rush’s Mentor Program at Clairemont High”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/>
              <a:t>* Helen </a:t>
            </a:r>
            <a:r>
              <a:rPr lang="en-US" dirty="0" err="1"/>
              <a:t>Elhard</a:t>
            </a:r>
            <a:r>
              <a:rPr lang="en-US" dirty="0"/>
              <a:t>, </a:t>
            </a:r>
            <a:r>
              <a:rPr lang="en-US" dirty="0" err="1"/>
              <a:t>LiveScan</a:t>
            </a:r>
            <a:r>
              <a:rPr lang="en-US" dirty="0"/>
              <a:t> </a:t>
            </a:r>
            <a:r>
              <a:rPr lang="en-US" dirty="0" smtClean="0"/>
              <a:t>Supervisor: helhard@sandi.net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1255672" y="18398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6875" y="152400"/>
            <a:ext cx="7085461" cy="8993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LiveScan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OPTION 2:</a:t>
            </a:r>
          </a:p>
          <a:p>
            <a:pPr algn="l"/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omplete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through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alternate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LiveScan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facility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Cleared prior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mentor-student meeting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29.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Fee varies according to facility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Take proper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 of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Request For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LiveScan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 Form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Use pre-filled form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Return completed form to SDUSD Fingerprinting Office immediately upon completion so they finish the clearance process.</a:t>
            </a:r>
          </a:p>
          <a:p>
            <a:pPr algn="l"/>
            <a:r>
              <a:rPr lang="en-US" dirty="0"/>
              <a:t>* Helen </a:t>
            </a:r>
            <a:r>
              <a:rPr lang="en-US" dirty="0" err="1"/>
              <a:t>Elhard</a:t>
            </a:r>
            <a:r>
              <a:rPr lang="en-US" dirty="0"/>
              <a:t>, </a:t>
            </a:r>
            <a:r>
              <a:rPr lang="en-US" dirty="0" err="1"/>
              <a:t>LiveScan</a:t>
            </a:r>
            <a:r>
              <a:rPr lang="en-US" dirty="0"/>
              <a:t> Supervisor: helhard@sandi.net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1255672" y="183989"/>
            <a:ext cx="776949" cy="801535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2896208" y="629998"/>
            <a:ext cx="58030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dirty="0" smtClean="0">
                <a:effectLst>
                  <a:reflection blurRad="6350" stA="23000" endPos="45500" dir="5400000" sy="-100000" algn="bl" rotWithShape="0"/>
                </a:effectLst>
              </a:rPr>
              <a:t>Notecard</a:t>
            </a:r>
            <a:r>
              <a:rPr lang="en-US" dirty="0" smtClean="0">
                <a:effectLst>
                  <a:reflection blurRad="6350" stA="23000" endPos="45500" dir="5400000" sy="-100000" algn="bl" rotWithShape="0"/>
                </a:effectLst>
              </a:rPr>
              <a:t>:</a:t>
            </a:r>
            <a:endParaRPr lang="en-US" dirty="0">
              <a:effectLst>
                <a:reflection blurRad="6350" stA="23000" endPos="45500" dir="5400000" sy="-100000" algn="bl" rotWithShape="0"/>
              </a:effectLst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1186368">
            <a:off x="1669886" y="706751"/>
            <a:ext cx="982216" cy="92744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upload.wikimedia.org/wikipedia/commons/2/2e/Note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6799">
            <a:off x="456471" y="2301645"/>
            <a:ext cx="5648466" cy="338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1022730">
            <a:off x="967227" y="2785918"/>
            <a:ext cx="43862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</a:t>
            </a:r>
            <a:r>
              <a:rPr lang="en-US" sz="2000" b="1" dirty="0" smtClean="0"/>
              <a:t>unique</a:t>
            </a:r>
            <a:r>
              <a:rPr lang="en-US" sz="2000" dirty="0" smtClean="0"/>
              <a:t> fact about yourself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dirty="0" smtClean="0"/>
              <a:t>-Be creative, original, specific</a:t>
            </a:r>
          </a:p>
          <a:p>
            <a:r>
              <a:rPr lang="en-US" dirty="0" smtClean="0"/>
              <a:t>-Something interesting/conversation starter to break ice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-Do NOT write your name on this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</a:t>
            </a:r>
            <a:r>
              <a:rPr lang="en-US" sz="1600" u="sng" dirty="0" smtClean="0"/>
              <a:t>Example</a:t>
            </a:r>
            <a:r>
              <a:rPr lang="en-US" sz="1600" dirty="0" smtClean="0"/>
              <a:t>: </a:t>
            </a:r>
            <a:r>
              <a:rPr lang="en-US" sz="1600" i="1" dirty="0" smtClean="0"/>
              <a:t>I was bit by the state fish while snorkeling on the Big Island of Hawaii.</a:t>
            </a:r>
            <a:endParaRPr lang="en-US" sz="1600" i="1" dirty="0"/>
          </a:p>
        </p:txBody>
      </p:sp>
      <p:pic>
        <p:nvPicPr>
          <p:cNvPr id="13" name="Picture 4" descr="http://www.iheartyourproduct.com/wp-content/uploads/2011/05/postit_note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37409">
            <a:off x="5522664" y="2739677"/>
            <a:ext cx="3469921" cy="33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595256">
            <a:off x="6143126" y="3309139"/>
            <a:ext cx="2412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Write First and Last Name</a:t>
            </a:r>
          </a:p>
          <a:p>
            <a:endParaRPr lang="en-US" i="1" dirty="0"/>
          </a:p>
          <a:p>
            <a:r>
              <a:rPr lang="en-US" i="1" dirty="0" smtClean="0"/>
              <a:t>Stick note to back of your index card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57582" y="6066883"/>
            <a:ext cx="553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For 11</a:t>
            </a:r>
            <a:r>
              <a:rPr lang="en-US" sz="2800" i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Grade Mentors Only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568" y="1295400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Thank </a:t>
            </a:r>
            <a:r>
              <a:rPr lang="en-US" sz="6000" dirty="0">
                <a:effectLst>
                  <a:reflection blurRad="6350" stA="29000" endPos="45500" dir="5400000" sy="-100000" algn="bl" rotWithShape="0"/>
                </a:effectLst>
              </a:rPr>
              <a:t>Y</a:t>
            </a: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ou, </a:t>
            </a:r>
            <a:b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</a:b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Mentors!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609" y="4267200"/>
            <a:ext cx="5970494" cy="83546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/>
              <a:t>It’s going to be a great year</a:t>
            </a:r>
            <a:r>
              <a:rPr lang="en-US" sz="3200" i="1" dirty="0" smtClean="0"/>
              <a:t>!</a:t>
            </a:r>
          </a:p>
          <a:p>
            <a:pPr algn="ctr"/>
            <a:r>
              <a:rPr lang="en-US" sz="3200" i="1" dirty="0" smtClean="0"/>
              <a:t> See you on Thursday, Sept. 29.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80" y="23648"/>
            <a:ext cx="4017579" cy="43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1"/>
          <a:stretch/>
        </p:blipFill>
        <p:spPr>
          <a:xfrm>
            <a:off x="0" y="19050"/>
            <a:ext cx="9135804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4000500"/>
            <a:ext cx="9115284" cy="3467100"/>
          </a:xfrm>
          <a:prstGeom prst="rect">
            <a:avLst/>
          </a:prstGeom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8039100" y="6477000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533400"/>
            <a:ext cx="7272531" cy="3810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Start </a:t>
            </a:r>
            <a:r>
              <a:rPr lang="en-US" sz="2800" dirty="0" smtClean="0"/>
              <a:t>in the summer!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Beg</a:t>
            </a:r>
            <a:r>
              <a:rPr lang="en-US" sz="2800" dirty="0" smtClean="0"/>
              <a:t>, borrow &amp; </a:t>
            </a:r>
            <a:r>
              <a:rPr lang="en-US" sz="2800" dirty="0" smtClean="0"/>
              <a:t>steal!</a:t>
            </a:r>
            <a:endParaRPr lang="en-US" sz="2800" dirty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Lean on</a:t>
            </a:r>
            <a:r>
              <a:rPr lang="en-US" sz="2800" dirty="0" smtClean="0"/>
              <a:t> your Advisory Board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Use</a:t>
            </a:r>
            <a:r>
              <a:rPr lang="en-US" sz="2800" dirty="0" smtClean="0"/>
              <a:t> your staff’s personal contacts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Tap</a:t>
            </a:r>
            <a:r>
              <a:rPr lang="en-US" sz="2800" dirty="0" smtClean="0"/>
              <a:t> anyone who has volunteered before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Advertise</a:t>
            </a:r>
            <a:r>
              <a:rPr lang="en-US" sz="2800" dirty="0" smtClean="0"/>
              <a:t> in local paper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Partner</a:t>
            </a:r>
            <a:r>
              <a:rPr lang="en-US" sz="2800" dirty="0" smtClean="0"/>
              <a:t> with one or two large companies</a:t>
            </a:r>
            <a:endParaRPr lang="en-US" sz="2800" dirty="0"/>
          </a:p>
          <a:p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07793" y="4724399"/>
            <a:ext cx="5581341" cy="1600200"/>
            <a:chOff x="158555" y="3654175"/>
            <a:chExt cx="2450548" cy="1304659"/>
          </a:xfrm>
        </p:grpSpPr>
        <p:sp>
          <p:nvSpPr>
            <p:cNvPr id="5" name="Rectangle 4"/>
            <p:cNvSpPr/>
            <p:nvPr/>
          </p:nvSpPr>
          <p:spPr>
            <a:xfrm>
              <a:off x="158555" y="3654175"/>
              <a:ext cx="2450548" cy="1304659"/>
            </a:xfrm>
            <a:prstGeom prst="rect">
              <a:avLst/>
            </a:prstGeom>
            <a:solidFill>
              <a:srgbClr val="76B53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22222" y="3654175"/>
              <a:ext cx="2323216" cy="130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kern="12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1b. Recruitment: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Find Mentors</a:t>
              </a:r>
              <a:endParaRPr lang="en-US" sz="4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44" y="4724399"/>
            <a:ext cx="226490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553200" y="6477000"/>
            <a:ext cx="240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13958</TotalTime>
  <Words>3066</Words>
  <Application>Microsoft Office PowerPoint</Application>
  <PresentationFormat>On-screen Show (4:3)</PresentationFormat>
  <Paragraphs>853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Slipstream</vt:lpstr>
      <vt:lpstr>1_Slipstream</vt:lpstr>
      <vt:lpstr>2_Slipstream</vt:lpstr>
      <vt:lpstr>3_Slipstream</vt:lpstr>
      <vt:lpstr>4_Slipstream</vt:lpstr>
      <vt:lpstr>Mentorship Program</vt:lpstr>
      <vt:lpstr>Our AOB Mentoring Program</vt:lpstr>
      <vt:lpstr>PowerPoint Presentation</vt:lpstr>
      <vt:lpstr>Steps to Build Your Mentor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Mentor Profile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Mentor Program?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 </vt:lpstr>
      <vt:lpstr>AOBT Mentorship Program</vt:lpstr>
      <vt:lpstr>Welcome &amp; Introductions</vt:lpstr>
      <vt:lpstr>   About AOBT Students</vt:lpstr>
      <vt:lpstr>PowerPoint Presentation</vt:lpstr>
      <vt:lpstr>PowerPoint Presentation</vt:lpstr>
      <vt:lpstr>PowerPoint Presentation</vt:lpstr>
      <vt:lpstr>PowerPoint Presentation</vt:lpstr>
      <vt:lpstr>   Commitment: You should have no problem committing to mentor if: </vt:lpstr>
      <vt:lpstr>   Commitment: You should think twice before committing to mentor if: </vt:lpstr>
      <vt:lpstr>PowerPoint Presentation</vt:lpstr>
      <vt:lpstr>PowerPoint Presentation</vt:lpstr>
      <vt:lpstr>PowerPoint Presentation</vt:lpstr>
      <vt:lpstr>Which Mentor Program?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11th Grade Mentoring</vt:lpstr>
      <vt:lpstr>11th Grade Mentoring</vt:lpstr>
      <vt:lpstr>11th Grade Mentoring</vt:lpstr>
      <vt:lpstr>11th Grade Mentoring</vt:lpstr>
      <vt:lpstr>11th Grade Mentoring</vt:lpstr>
      <vt:lpstr>11th Grade Mentoring</vt:lpstr>
      <vt:lpstr>11th Grade Mentoring</vt:lpstr>
      <vt:lpstr>11th Grade Mentoring</vt:lpstr>
      <vt:lpstr>11th Grade Mentoring</vt:lpstr>
      <vt:lpstr>11th Grade Mentoring</vt:lpstr>
      <vt:lpstr>Final Steps:</vt:lpstr>
      <vt:lpstr>LiveScan Screening</vt:lpstr>
      <vt:lpstr>LiveScan Screening</vt:lpstr>
      <vt:lpstr>Notecard:</vt:lpstr>
      <vt:lpstr>Thank You,  Mentors!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AOBT Mentor Program</dc:title>
  <dc:creator>HP</dc:creator>
  <cp:lastModifiedBy>HP</cp:lastModifiedBy>
  <cp:revision>224</cp:revision>
  <cp:lastPrinted>2011-09-20T23:53:01Z</cp:lastPrinted>
  <dcterms:created xsi:type="dcterms:W3CDTF">2010-09-22T05:30:33Z</dcterms:created>
  <dcterms:modified xsi:type="dcterms:W3CDTF">2014-03-04T14:22:29Z</dcterms:modified>
</cp:coreProperties>
</file>